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9"/>
  </p:notesMasterIdLst>
  <p:sldIdLst>
    <p:sldId id="279" r:id="rId2"/>
    <p:sldId id="1450" r:id="rId3"/>
    <p:sldId id="1449" r:id="rId4"/>
    <p:sldId id="1451" r:id="rId5"/>
    <p:sldId id="1453" r:id="rId6"/>
    <p:sldId id="1454" r:id="rId7"/>
    <p:sldId id="427" r:id="rId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90553" autoAdjust="0"/>
  </p:normalViewPr>
  <p:slideViewPr>
    <p:cSldViewPr snapToGrid="0">
      <p:cViewPr varScale="1">
        <p:scale>
          <a:sx n="112" d="100"/>
          <a:sy n="112" d="100"/>
        </p:scale>
        <p:origin x="606" y="96"/>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364E0-0EDA-4822-A0E8-B92766F424B2}" type="datetimeFigureOut">
              <a:rPr lang="zh-TW" altLang="en-US" smtClean="0"/>
              <a:t>2025/4/4</a:t>
            </a:fld>
            <a:endParaRPr lang="zh-TW" altLang="en-US" dirty="0"/>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46EA1A-0FC5-4460-A69F-5FD619CA08B5}" type="slidenum">
              <a:rPr lang="zh-TW" altLang="en-US" smtClean="0"/>
              <a:t>‹#›</a:t>
            </a:fld>
            <a:endParaRPr lang="zh-TW" altLang="en-US" dirty="0"/>
          </a:p>
        </p:txBody>
      </p:sp>
    </p:spTree>
    <p:extLst>
      <p:ext uri="{BB962C8B-B14F-4D97-AF65-F5344CB8AC3E}">
        <p14:creationId xmlns:p14="http://schemas.microsoft.com/office/powerpoint/2010/main" val="333688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C0F3EA-D58A-48B9-AAA3-C35CB36D3815}" type="slidenum">
              <a:rPr lang="zh-TW" altLang="en-US" smtClean="0"/>
              <a:t>1</a:t>
            </a:fld>
            <a:endParaRPr lang="zh-TW" altLang="en-US" dirty="0"/>
          </a:p>
        </p:txBody>
      </p:sp>
    </p:spTree>
    <p:extLst>
      <p:ext uri="{BB962C8B-B14F-4D97-AF65-F5344CB8AC3E}">
        <p14:creationId xmlns:p14="http://schemas.microsoft.com/office/powerpoint/2010/main" val="2577121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13FBA74F-ABC2-8594-85B9-D0D2A79A63DD}"/>
            </a:ext>
          </a:extLst>
        </p:cNvPr>
        <p:cNvGrpSpPr/>
        <p:nvPr/>
      </p:nvGrpSpPr>
      <p:grpSpPr>
        <a:xfrm>
          <a:off x="0" y="0"/>
          <a:ext cx="0" cy="0"/>
          <a:chOff x="0" y="0"/>
          <a:chExt cx="0" cy="0"/>
        </a:xfrm>
      </p:grpSpPr>
      <p:sp>
        <p:nvSpPr>
          <p:cNvPr id="83" name="Shape 83">
            <a:extLst>
              <a:ext uri="{FF2B5EF4-FFF2-40B4-BE49-F238E27FC236}">
                <a16:creationId xmlns:a16="http://schemas.microsoft.com/office/drawing/2014/main" id="{C4FE1425-6F02-1D31-9BB3-E9318C262054}"/>
              </a:ext>
            </a:extLst>
          </p:cNvPr>
          <p:cNvSpPr txBox="1">
            <a:spLocks noGrp="1"/>
          </p:cNvSpPr>
          <p:nvPr>
            <p:ph type="body" idx="1"/>
          </p:nvPr>
        </p:nvSpPr>
        <p:spPr>
          <a:xfrm>
            <a:off x="906357" y="4715153"/>
            <a:ext cx="4984961" cy="4466987"/>
          </a:xfrm>
          <a:prstGeom prst="rect">
            <a:avLst/>
          </a:prstGeom>
        </p:spPr>
        <p:txBody>
          <a:bodyPr wrap="square" lIns="91398" tIns="91398" rIns="91398" bIns="91398" anchor="t" anchorCtr="0">
            <a:noAutofit/>
          </a:bodyPr>
          <a:lstStyle/>
          <a:p>
            <a:pPr>
              <a:spcBef>
                <a:spcPts val="0"/>
              </a:spcBef>
              <a:buNone/>
            </a:pPr>
            <a:endParaRPr dirty="0"/>
          </a:p>
        </p:txBody>
      </p:sp>
      <p:sp>
        <p:nvSpPr>
          <p:cNvPr id="84" name="Shape 84">
            <a:extLst>
              <a:ext uri="{FF2B5EF4-FFF2-40B4-BE49-F238E27FC236}">
                <a16:creationId xmlns:a16="http://schemas.microsoft.com/office/drawing/2014/main" id="{B9104353-44E7-25EF-3086-EF95FE023233}"/>
              </a:ext>
            </a:extLst>
          </p:cNvPr>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1891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906357" y="4715153"/>
            <a:ext cx="4984961" cy="4466987"/>
          </a:xfrm>
          <a:prstGeom prst="rect">
            <a:avLst/>
          </a:prstGeom>
        </p:spPr>
        <p:txBody>
          <a:bodyPr wrap="square" lIns="91398" tIns="91398" rIns="91398" bIns="91398" anchor="t" anchorCtr="0">
            <a:noAutofit/>
          </a:bodyPr>
          <a:lstStyle/>
          <a:p>
            <a:pPr>
              <a:spcBef>
                <a:spcPts val="0"/>
              </a:spcBef>
              <a:buNone/>
            </a:pPr>
            <a:endParaRPr dirty="0"/>
          </a:p>
        </p:txBody>
      </p:sp>
      <p:sp>
        <p:nvSpPr>
          <p:cNvPr id="84" name="Shape 84"/>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7327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326491E1-0521-27ED-72CC-728D5D7BF136}"/>
            </a:ext>
          </a:extLst>
        </p:cNvPr>
        <p:cNvGrpSpPr/>
        <p:nvPr/>
      </p:nvGrpSpPr>
      <p:grpSpPr>
        <a:xfrm>
          <a:off x="0" y="0"/>
          <a:ext cx="0" cy="0"/>
          <a:chOff x="0" y="0"/>
          <a:chExt cx="0" cy="0"/>
        </a:xfrm>
      </p:grpSpPr>
      <p:sp>
        <p:nvSpPr>
          <p:cNvPr id="83" name="Shape 83">
            <a:extLst>
              <a:ext uri="{FF2B5EF4-FFF2-40B4-BE49-F238E27FC236}">
                <a16:creationId xmlns:a16="http://schemas.microsoft.com/office/drawing/2014/main" id="{1A222B21-07A1-F0F6-830A-1724BB002AE1}"/>
              </a:ext>
            </a:extLst>
          </p:cNvPr>
          <p:cNvSpPr txBox="1">
            <a:spLocks noGrp="1"/>
          </p:cNvSpPr>
          <p:nvPr>
            <p:ph type="body" idx="1"/>
          </p:nvPr>
        </p:nvSpPr>
        <p:spPr>
          <a:xfrm>
            <a:off x="906357" y="4715153"/>
            <a:ext cx="4984961" cy="4466987"/>
          </a:xfrm>
          <a:prstGeom prst="rect">
            <a:avLst/>
          </a:prstGeom>
        </p:spPr>
        <p:txBody>
          <a:bodyPr wrap="square" lIns="91398" tIns="91398" rIns="91398" bIns="91398" anchor="t" anchorCtr="0">
            <a:noAutofit/>
          </a:bodyPr>
          <a:lstStyle/>
          <a:p>
            <a:pPr>
              <a:spcBef>
                <a:spcPts val="0"/>
              </a:spcBef>
              <a:buNone/>
            </a:pPr>
            <a:endParaRPr dirty="0"/>
          </a:p>
        </p:txBody>
      </p:sp>
      <p:sp>
        <p:nvSpPr>
          <p:cNvPr id="84" name="Shape 84">
            <a:extLst>
              <a:ext uri="{FF2B5EF4-FFF2-40B4-BE49-F238E27FC236}">
                <a16:creationId xmlns:a16="http://schemas.microsoft.com/office/drawing/2014/main" id="{3D4905E2-897C-0076-9AB7-23FC02797CEC}"/>
              </a:ext>
            </a:extLst>
          </p:cNvPr>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661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A2B36341-A3CB-7300-250C-8E199785405D}"/>
            </a:ext>
          </a:extLst>
        </p:cNvPr>
        <p:cNvGrpSpPr/>
        <p:nvPr/>
      </p:nvGrpSpPr>
      <p:grpSpPr>
        <a:xfrm>
          <a:off x="0" y="0"/>
          <a:ext cx="0" cy="0"/>
          <a:chOff x="0" y="0"/>
          <a:chExt cx="0" cy="0"/>
        </a:xfrm>
      </p:grpSpPr>
      <p:sp>
        <p:nvSpPr>
          <p:cNvPr id="83" name="Shape 83">
            <a:extLst>
              <a:ext uri="{FF2B5EF4-FFF2-40B4-BE49-F238E27FC236}">
                <a16:creationId xmlns:a16="http://schemas.microsoft.com/office/drawing/2014/main" id="{9EEF1AD2-5974-F9AE-74E9-5AECED0BDD55}"/>
              </a:ext>
            </a:extLst>
          </p:cNvPr>
          <p:cNvSpPr txBox="1">
            <a:spLocks noGrp="1"/>
          </p:cNvSpPr>
          <p:nvPr>
            <p:ph type="body" idx="1"/>
          </p:nvPr>
        </p:nvSpPr>
        <p:spPr>
          <a:xfrm>
            <a:off x="906357" y="4715153"/>
            <a:ext cx="4984961" cy="4466987"/>
          </a:xfrm>
          <a:prstGeom prst="rect">
            <a:avLst/>
          </a:prstGeom>
        </p:spPr>
        <p:txBody>
          <a:bodyPr wrap="square" lIns="91398" tIns="91398" rIns="91398" bIns="91398" anchor="t" anchorCtr="0">
            <a:noAutofit/>
          </a:bodyPr>
          <a:lstStyle/>
          <a:p>
            <a:pPr>
              <a:spcBef>
                <a:spcPts val="0"/>
              </a:spcBef>
              <a:buNone/>
            </a:pPr>
            <a:endParaRPr dirty="0"/>
          </a:p>
        </p:txBody>
      </p:sp>
      <p:sp>
        <p:nvSpPr>
          <p:cNvPr id="84" name="Shape 84">
            <a:extLst>
              <a:ext uri="{FF2B5EF4-FFF2-40B4-BE49-F238E27FC236}">
                <a16:creationId xmlns:a16="http://schemas.microsoft.com/office/drawing/2014/main" id="{32AFC684-78E7-3EEE-0916-329D12C27770}"/>
              </a:ext>
            </a:extLst>
          </p:cNvPr>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8167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CFB9540E-44B9-5224-1A36-CF6543951ACA}"/>
            </a:ext>
          </a:extLst>
        </p:cNvPr>
        <p:cNvGrpSpPr/>
        <p:nvPr/>
      </p:nvGrpSpPr>
      <p:grpSpPr>
        <a:xfrm>
          <a:off x="0" y="0"/>
          <a:ext cx="0" cy="0"/>
          <a:chOff x="0" y="0"/>
          <a:chExt cx="0" cy="0"/>
        </a:xfrm>
      </p:grpSpPr>
      <p:sp>
        <p:nvSpPr>
          <p:cNvPr id="83" name="Shape 83">
            <a:extLst>
              <a:ext uri="{FF2B5EF4-FFF2-40B4-BE49-F238E27FC236}">
                <a16:creationId xmlns:a16="http://schemas.microsoft.com/office/drawing/2014/main" id="{52EBDF1B-ACC9-4E6E-EB9A-1B468313ECE3}"/>
              </a:ext>
            </a:extLst>
          </p:cNvPr>
          <p:cNvSpPr txBox="1">
            <a:spLocks noGrp="1"/>
          </p:cNvSpPr>
          <p:nvPr>
            <p:ph type="body" idx="1"/>
          </p:nvPr>
        </p:nvSpPr>
        <p:spPr>
          <a:xfrm>
            <a:off x="906357" y="4715153"/>
            <a:ext cx="4984961" cy="4466987"/>
          </a:xfrm>
          <a:prstGeom prst="rect">
            <a:avLst/>
          </a:prstGeom>
        </p:spPr>
        <p:txBody>
          <a:bodyPr wrap="square" lIns="91398" tIns="91398" rIns="91398" bIns="91398" anchor="t" anchorCtr="0">
            <a:noAutofit/>
          </a:bodyPr>
          <a:lstStyle/>
          <a:p>
            <a:pPr>
              <a:spcBef>
                <a:spcPts val="0"/>
              </a:spcBef>
              <a:buNone/>
            </a:pPr>
            <a:endParaRPr dirty="0"/>
          </a:p>
        </p:txBody>
      </p:sp>
      <p:sp>
        <p:nvSpPr>
          <p:cNvPr id="84" name="Shape 84">
            <a:extLst>
              <a:ext uri="{FF2B5EF4-FFF2-40B4-BE49-F238E27FC236}">
                <a16:creationId xmlns:a16="http://schemas.microsoft.com/office/drawing/2014/main" id="{E4894A89-594B-3017-ECCD-CD390D62739E}"/>
              </a:ext>
            </a:extLst>
          </p:cNvPr>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9309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906357" y="4715153"/>
            <a:ext cx="4984961" cy="4466987"/>
          </a:xfrm>
          <a:prstGeom prst="rect">
            <a:avLst/>
          </a:prstGeom>
        </p:spPr>
        <p:txBody>
          <a:bodyPr wrap="square" lIns="91398" tIns="91398" rIns="91398" bIns="91398" anchor="t" anchorCtr="0">
            <a:noAutofit/>
          </a:bodyPr>
          <a:lstStyle/>
          <a:p>
            <a:pPr>
              <a:spcBef>
                <a:spcPts val="0"/>
              </a:spcBef>
              <a:buNone/>
            </a:pPr>
            <a:endParaRPr dirty="0"/>
          </a:p>
        </p:txBody>
      </p:sp>
      <p:sp>
        <p:nvSpPr>
          <p:cNvPr id="84" name="Shape 84"/>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93155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tel:+886-930-230-729" TargetMode="External"/><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Gemtek Front_標題投影片">
    <p:spTree>
      <p:nvGrpSpPr>
        <p:cNvPr id="1" name=""/>
        <p:cNvGrpSpPr/>
        <p:nvPr/>
      </p:nvGrpSpPr>
      <p:grpSpPr>
        <a:xfrm>
          <a:off x="0" y="0"/>
          <a:ext cx="0" cy="0"/>
          <a:chOff x="0" y="0"/>
          <a:chExt cx="0" cy="0"/>
        </a:xfrm>
      </p:grpSpPr>
      <p:grpSp>
        <p:nvGrpSpPr>
          <p:cNvPr id="17" name="群組 16"/>
          <p:cNvGrpSpPr/>
          <p:nvPr/>
        </p:nvGrpSpPr>
        <p:grpSpPr>
          <a:xfrm>
            <a:off x="-43" y="0"/>
            <a:ext cx="12192043" cy="6858000"/>
            <a:chOff x="-43" y="0"/>
            <a:chExt cx="12192043" cy="6858000"/>
          </a:xfrm>
        </p:grpSpPr>
        <p:pic>
          <p:nvPicPr>
            <p:cNvPr id="5" name="Shape 21" descr="C:\Users\MISNB\Desktop\2017-09-05[8].png"/>
            <p:cNvPicPr preferRelativeResize="0"/>
            <p:nvPr/>
          </p:nvPicPr>
          <p:blipFill rotWithShape="1">
            <a:blip r:embed="rId2">
              <a:alphaModFix/>
              <a:biLevel thresh="25000"/>
            </a:blip>
            <a:srcRect/>
            <a:stretch/>
          </p:blipFill>
          <p:spPr>
            <a:xfrm>
              <a:off x="-43" y="0"/>
              <a:ext cx="12192043" cy="6858000"/>
            </a:xfrm>
            <a:prstGeom prst="rect">
              <a:avLst/>
            </a:prstGeom>
            <a:noFill/>
            <a:ln>
              <a:noFill/>
            </a:ln>
          </p:spPr>
        </p:pic>
        <p:pic>
          <p:nvPicPr>
            <p:cNvPr id="8" name="Shape 6" descr="background.png"/>
            <p:cNvPicPr preferRelativeResize="0"/>
            <p:nvPr/>
          </p:nvPicPr>
          <p:blipFill rotWithShape="1">
            <a:blip r:embed="rId3" cstate="screen">
              <a:alphaModFix/>
              <a:extLst>
                <a:ext uri="{28A0092B-C50C-407E-A947-70E740481C1C}">
                  <a14:useLocalDpi xmlns:a14="http://schemas.microsoft.com/office/drawing/2010/main"/>
                </a:ext>
              </a:extLst>
            </a:blip>
            <a:srcRect t="18858"/>
            <a:stretch/>
          </p:blipFill>
          <p:spPr>
            <a:xfrm>
              <a:off x="-1" y="756619"/>
              <a:ext cx="12172494" cy="5556870"/>
            </a:xfrm>
            <a:prstGeom prst="rect">
              <a:avLst/>
            </a:prstGeom>
            <a:noFill/>
            <a:ln>
              <a:noFill/>
            </a:ln>
          </p:spPr>
        </p:pic>
      </p:grpSp>
      <p:pic>
        <p:nvPicPr>
          <p:cNvPr id="10" name="Shape 24" descr="C:\Users\MISNB\Desktop\2017-09-05[7].png"/>
          <p:cNvPicPr preferRelativeResize="0"/>
          <p:nvPr/>
        </p:nvPicPr>
        <p:blipFill rotWithShape="1">
          <a:blip r:embed="rId4">
            <a:alphaModFix/>
          </a:blip>
          <a:srcRect/>
          <a:stretch/>
        </p:blipFill>
        <p:spPr>
          <a:xfrm>
            <a:off x="10320868" y="6308728"/>
            <a:ext cx="1523619" cy="336455"/>
          </a:xfrm>
          <a:prstGeom prst="rect">
            <a:avLst/>
          </a:prstGeom>
          <a:noFill/>
          <a:ln>
            <a:noFill/>
          </a:ln>
        </p:spPr>
      </p:pic>
      <p:sp>
        <p:nvSpPr>
          <p:cNvPr id="18" name="標題 17"/>
          <p:cNvSpPr>
            <a:spLocks noGrp="1"/>
          </p:cNvSpPr>
          <p:nvPr>
            <p:ph type="title"/>
          </p:nvPr>
        </p:nvSpPr>
        <p:spPr>
          <a:xfrm>
            <a:off x="349972" y="498475"/>
            <a:ext cx="11328000" cy="1800000"/>
          </a:xfrm>
        </p:spPr>
        <p:txBody>
          <a:bodyPr anchor="t"/>
          <a:lstStyle>
            <a:lvl1pPr>
              <a:defRPr sz="4800">
                <a:solidFill>
                  <a:srgbClr val="055198"/>
                </a:solidFill>
              </a:defRPr>
            </a:lvl1pPr>
          </a:lstStyle>
          <a:p>
            <a:r>
              <a:rPr lang="zh-TW" altLang="en-US"/>
              <a:t>按一下以編輯母片標題樣式</a:t>
            </a:r>
            <a:endParaRPr lang="zh-TW" altLang="en-US" dirty="0"/>
          </a:p>
        </p:txBody>
      </p:sp>
      <p:sp>
        <p:nvSpPr>
          <p:cNvPr id="22" name="文字版面配置區 21"/>
          <p:cNvSpPr>
            <a:spLocks noGrp="1"/>
          </p:cNvSpPr>
          <p:nvPr>
            <p:ph type="body" sz="quarter" idx="10"/>
          </p:nvPr>
        </p:nvSpPr>
        <p:spPr>
          <a:xfrm>
            <a:off x="349974" y="5229320"/>
            <a:ext cx="6889751" cy="1080000"/>
          </a:xfrm>
        </p:spPr>
        <p:txBody>
          <a:bodyPr anchor="b">
            <a:normAutofit/>
          </a:bodyPr>
          <a:lstStyle>
            <a:lvl1pPr marL="0" indent="0">
              <a:buNone/>
              <a:defRPr sz="2400">
                <a:solidFill>
                  <a:srgbClr val="4591C5"/>
                </a:solidFill>
                <a:latin typeface="Calibri" panose="020F0502020204030204" pitchFamily="34" charset="0"/>
                <a:cs typeface="Calibri" panose="020F0502020204030204" pitchFamily="34" charset="0"/>
              </a:defRPr>
            </a:lvl1pPr>
          </a:lstStyle>
          <a:p>
            <a:pPr lvl="0"/>
            <a:r>
              <a:rPr lang="zh-TW" altLang="en-US"/>
              <a:t>按一下以編輯母片文字樣式</a:t>
            </a:r>
          </a:p>
        </p:txBody>
      </p:sp>
      <p:sp>
        <p:nvSpPr>
          <p:cNvPr id="11" name="Shape 33">
            <a:extLst>
              <a:ext uri="{FF2B5EF4-FFF2-40B4-BE49-F238E27FC236}">
                <a16:creationId xmlns:a16="http://schemas.microsoft.com/office/drawing/2014/main" id="{8024AA58-BCEF-48AE-8C4E-0DE3999E483D}"/>
              </a:ext>
            </a:extLst>
          </p:cNvPr>
          <p:cNvSpPr txBox="1"/>
          <p:nvPr/>
        </p:nvSpPr>
        <p:spPr>
          <a:xfrm>
            <a:off x="349975" y="6361476"/>
            <a:ext cx="2880000" cy="360000"/>
          </a:xfrm>
          <a:prstGeom prst="rect">
            <a:avLst/>
          </a:prstGeom>
          <a:noFill/>
          <a:ln>
            <a:noFill/>
          </a:ln>
        </p:spPr>
        <p:txBody>
          <a:bodyPr wrap="square" lIns="34275" tIns="34275" rIns="34275" bIns="34275" anchor="t" anchorCtr="0">
            <a:noAutofit/>
          </a:bodyPr>
          <a:lstStyle/>
          <a:p>
            <a:pPr>
              <a:buSzPct val="25000"/>
            </a:pPr>
            <a:r>
              <a:rPr lang="en-US" altLang="zh-TW" sz="1050" dirty="0">
                <a:solidFill>
                  <a:srgbClr val="055198"/>
                </a:solidFill>
                <a:latin typeface="Calibri" panose="020F0502020204030204" pitchFamily="34" charset="0"/>
                <a:ea typeface="Cambria Math" panose="02040503050406030204" pitchFamily="18" charset="0"/>
                <a:cs typeface="Calibri" panose="020F0502020204030204" pitchFamily="34" charset="0"/>
                <a:sym typeface="Calibri"/>
              </a:rPr>
              <a:t>Gemtek Confidential</a:t>
            </a:r>
          </a:p>
          <a:p>
            <a:pPr>
              <a:buSzPct val="25000"/>
            </a:pPr>
            <a:r>
              <a:rPr lang="en-US" altLang="zh-TW" sz="1050" dirty="0">
                <a:solidFill>
                  <a:srgbClr val="055198"/>
                </a:solidFill>
                <a:latin typeface="Calibri" panose="020F0502020204030204" pitchFamily="34" charset="0"/>
                <a:ea typeface="Cambria Math" panose="02040503050406030204" pitchFamily="18" charset="0"/>
                <a:cs typeface="Calibri" panose="020F0502020204030204" pitchFamily="34" charset="0"/>
                <a:sym typeface="Calibri"/>
              </a:rPr>
              <a:t>Distribution Prohibited</a:t>
            </a:r>
          </a:p>
        </p:txBody>
      </p:sp>
      <p:pic>
        <p:nvPicPr>
          <p:cNvPr id="12" name="Shape 7" descr="pasted-image.pdf"/>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0320869" y="6391492"/>
            <a:ext cx="1522729" cy="329985"/>
          </a:xfrm>
          <a:prstGeom prst="rect">
            <a:avLst/>
          </a:prstGeom>
          <a:noFill/>
          <a:ln>
            <a:noFill/>
          </a:ln>
        </p:spPr>
      </p:pic>
    </p:spTree>
    <p:extLst>
      <p:ext uri="{BB962C8B-B14F-4D97-AF65-F5344CB8AC3E}">
        <p14:creationId xmlns:p14="http://schemas.microsoft.com/office/powerpoint/2010/main" val="1759113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lvl1pPr marL="533400" indent="-533400">
              <a:defRPr lang="zh-TW" altLang="en-US" sz="2800" kern="1200" dirty="0" smtClean="0">
                <a:solidFill>
                  <a:srgbClr val="002060"/>
                </a:solidFill>
                <a:latin typeface="+mn-lt"/>
                <a:ea typeface="+mn-ea"/>
                <a:cs typeface="+mn-cs"/>
              </a:defRPr>
            </a:lvl1pPr>
            <a:lvl2pPr>
              <a:defRPr lang="zh-TW" altLang="en-US" sz="2400" kern="1200" dirty="0" smtClean="0">
                <a:solidFill>
                  <a:schemeClr val="tx1"/>
                </a:solidFill>
                <a:latin typeface="+mn-lt"/>
                <a:ea typeface="+mn-ea"/>
                <a:cs typeface="+mn-cs"/>
              </a:defRPr>
            </a:lvl2pPr>
          </a:lstStyle>
          <a:p>
            <a:pPr marL="533400" lvl="0"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按一下以編輯母片文字樣式</a:t>
            </a:r>
          </a:p>
          <a:p>
            <a:pPr marL="533400" lvl="1"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第二層</a:t>
            </a:r>
          </a:p>
          <a:p>
            <a:pPr marL="533400" lvl="2"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第三層</a:t>
            </a:r>
          </a:p>
          <a:p>
            <a:pPr marL="533400" lvl="3"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第四層</a:t>
            </a:r>
          </a:p>
          <a:p>
            <a:pPr marL="533400" lvl="4"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第五層</a:t>
            </a:r>
            <a:endParaRPr lang="zh-TW" altLang="en-US" dirty="0"/>
          </a:p>
        </p:txBody>
      </p:sp>
      <p:sp>
        <p:nvSpPr>
          <p:cNvPr id="10" name="日期版面配置區 3"/>
          <p:cNvSpPr>
            <a:spLocks noGrp="1"/>
          </p:cNvSpPr>
          <p:nvPr>
            <p:ph type="dt" sz="half" idx="2"/>
          </p:nvPr>
        </p:nvSpPr>
        <p:spPr>
          <a:xfrm>
            <a:off x="4319205"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10968661" y="543596"/>
            <a:ext cx="10800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7472B5-D7B6-4B62-BE9E-17CC51FB80EA}" type="slidenum">
              <a:rPr lang="zh-TW" altLang="en-US" smtClean="0"/>
              <a:t>‹#›</a:t>
            </a:fld>
            <a:endParaRPr lang="zh-TW" altLang="en-US" dirty="0"/>
          </a:p>
        </p:txBody>
      </p:sp>
    </p:spTree>
    <p:extLst>
      <p:ext uri="{BB962C8B-B14F-4D97-AF65-F5344CB8AC3E}">
        <p14:creationId xmlns:p14="http://schemas.microsoft.com/office/powerpoint/2010/main" val="185184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1" y="1052736"/>
            <a:ext cx="2628900" cy="5124227"/>
          </a:xfrm>
        </p:spPr>
        <p:txBody>
          <a:bodyPr vert="eaVert"/>
          <a:lstStyle/>
          <a:p>
            <a:r>
              <a:rPr lang="zh-TW" altLang="en-US"/>
              <a:t>按一下以編輯母片標題樣式</a:t>
            </a:r>
            <a:endParaRPr lang="zh-TW" altLang="en-US" dirty="0"/>
          </a:p>
        </p:txBody>
      </p:sp>
      <p:sp>
        <p:nvSpPr>
          <p:cNvPr id="3" name="直排文字版面配置區 2"/>
          <p:cNvSpPr>
            <a:spLocks noGrp="1"/>
          </p:cNvSpPr>
          <p:nvPr>
            <p:ph type="body" orient="vert" idx="1"/>
          </p:nvPr>
        </p:nvSpPr>
        <p:spPr>
          <a:xfrm>
            <a:off x="838201" y="1052735"/>
            <a:ext cx="7734300" cy="5124228"/>
          </a:xfrm>
        </p:spPr>
        <p:txBody>
          <a:bodyPr vert="eaVert"/>
          <a:lstStyle>
            <a:lvl1pPr marL="533400" indent="-533400">
              <a:defRPr lang="zh-TW" altLang="en-US" sz="2800" kern="1200" dirty="0" smtClean="0">
                <a:solidFill>
                  <a:srgbClr val="002060"/>
                </a:solidFill>
                <a:latin typeface="+mn-lt"/>
                <a:ea typeface="+mn-ea"/>
                <a:cs typeface="+mn-cs"/>
              </a:defRPr>
            </a:lvl1pPr>
            <a:lvl2pPr>
              <a:defRPr lang="zh-TW" altLang="en-US" sz="2400" kern="1200" dirty="0" smtClean="0">
                <a:solidFill>
                  <a:schemeClr val="tx1"/>
                </a:solidFill>
                <a:latin typeface="+mn-lt"/>
                <a:ea typeface="+mn-ea"/>
                <a:cs typeface="+mn-cs"/>
              </a:defRPr>
            </a:lvl2pPr>
          </a:lstStyle>
          <a:p>
            <a:pPr marL="533400" lvl="0"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按一下以編輯母片文字樣式</a:t>
            </a:r>
          </a:p>
          <a:p>
            <a:pPr marL="533400" lvl="1"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第二層</a:t>
            </a:r>
          </a:p>
          <a:p>
            <a:pPr marL="533400" lvl="2"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第三層</a:t>
            </a:r>
          </a:p>
          <a:p>
            <a:pPr marL="533400" lvl="3"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第四層</a:t>
            </a:r>
          </a:p>
          <a:p>
            <a:pPr marL="533400" lvl="4"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第五層</a:t>
            </a:r>
            <a:endParaRPr lang="zh-TW" altLang="en-US" dirty="0"/>
          </a:p>
        </p:txBody>
      </p:sp>
      <p:sp>
        <p:nvSpPr>
          <p:cNvPr id="6" name="日期版面配置區 3"/>
          <p:cNvSpPr>
            <a:spLocks noGrp="1"/>
          </p:cNvSpPr>
          <p:nvPr>
            <p:ph type="dt" sz="half" idx="2"/>
          </p:nvPr>
        </p:nvSpPr>
        <p:spPr>
          <a:xfrm>
            <a:off x="4319205"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7" name="投影片編號版面配置區 5"/>
          <p:cNvSpPr>
            <a:spLocks noGrp="1"/>
          </p:cNvSpPr>
          <p:nvPr>
            <p:ph type="sldNum" sz="quarter" idx="4"/>
          </p:nvPr>
        </p:nvSpPr>
        <p:spPr>
          <a:xfrm>
            <a:off x="10992544" y="543596"/>
            <a:ext cx="10800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7472B5-D7B6-4B62-BE9E-17CC51FB80EA}" type="slidenum">
              <a:rPr lang="zh-TW" altLang="en-US" smtClean="0"/>
              <a:t>‹#›</a:t>
            </a:fld>
            <a:endParaRPr lang="zh-TW" altLang="en-US" dirty="0"/>
          </a:p>
        </p:txBody>
      </p:sp>
    </p:spTree>
    <p:extLst>
      <p:ext uri="{BB962C8B-B14F-4D97-AF65-F5344CB8AC3E}">
        <p14:creationId xmlns:p14="http://schemas.microsoft.com/office/powerpoint/2010/main" val="3256636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結尾投影片">
    <p:spTree>
      <p:nvGrpSpPr>
        <p:cNvPr id="1" name=""/>
        <p:cNvGrpSpPr/>
        <p:nvPr/>
      </p:nvGrpSpPr>
      <p:grpSpPr>
        <a:xfrm>
          <a:off x="0" y="0"/>
          <a:ext cx="0" cy="0"/>
          <a:chOff x="0" y="0"/>
          <a:chExt cx="0" cy="0"/>
        </a:xfrm>
      </p:grpSpPr>
      <p:pic>
        <p:nvPicPr>
          <p:cNvPr id="2" name="Shape 93" descr="C:\Users\MISNB\Desktop\2017-09-05[3] (3).png"/>
          <p:cNvPicPr preferRelativeResize="0"/>
          <p:nvPr/>
        </p:nvPicPr>
        <p:blipFill rotWithShape="1">
          <a:blip r:embed="rId2">
            <a:alphaModFix/>
            <a:duotone>
              <a:prstClr val="black"/>
              <a:schemeClr val="accent1">
                <a:tint val="45000"/>
                <a:satMod val="400000"/>
              </a:schemeClr>
            </a:duotone>
          </a:blip>
          <a:srcRect/>
          <a:stretch/>
        </p:blipFill>
        <p:spPr>
          <a:xfrm>
            <a:off x="2656285" y="969570"/>
            <a:ext cx="6847028" cy="1950445"/>
          </a:xfrm>
          <a:prstGeom prst="rect">
            <a:avLst/>
          </a:prstGeom>
          <a:noFill/>
          <a:ln>
            <a:noFill/>
          </a:ln>
        </p:spPr>
      </p:pic>
      <p:sp>
        <p:nvSpPr>
          <p:cNvPr id="4" name="標題 3"/>
          <p:cNvSpPr>
            <a:spLocks noGrp="1"/>
          </p:cNvSpPr>
          <p:nvPr>
            <p:ph type="title" hasCustomPrompt="1"/>
          </p:nvPr>
        </p:nvSpPr>
        <p:spPr>
          <a:xfrm>
            <a:off x="831851" y="1709740"/>
            <a:ext cx="10515600" cy="4383557"/>
          </a:xfrm>
        </p:spPr>
        <p:txBody>
          <a:bodyPr vert="horz" wrap="square" lIns="91440" tIns="45720" rIns="91440" bIns="45720" rtlCol="0" anchor="b" anchorCtr="0">
            <a:noAutofit/>
          </a:bodyPr>
          <a:lstStyle>
            <a:lvl1pPr>
              <a:defRPr baseline="0">
                <a:solidFill>
                  <a:srgbClr val="013366"/>
                </a:solidFill>
              </a:defRPr>
            </a:lvl1pPr>
          </a:lstStyle>
          <a:p>
            <a:r>
              <a:rPr lang="en-US" altLang="zh-TW" sz="1500" dirty="0"/>
              <a:t>Violeine Hsiung</a:t>
            </a:r>
            <a:br>
              <a:rPr lang="en-US" altLang="zh-TW" sz="1500" dirty="0"/>
            </a:br>
            <a:r>
              <a:rPr lang="en-US" altLang="zh-TW" sz="1500" b="0" dirty="0"/>
              <a:t>​</a:t>
            </a:r>
            <a:br>
              <a:rPr lang="en-US" altLang="zh-TW" sz="1500" b="0" dirty="0"/>
            </a:br>
            <a:r>
              <a:rPr lang="en-US" altLang="zh-TW" sz="1500" b="0" dirty="0"/>
              <a:t>Gemtek Technology Co., Ltd.</a:t>
            </a:r>
            <a:br>
              <a:rPr lang="en-US" altLang="zh-TW" sz="1500" b="0" dirty="0"/>
            </a:br>
            <a:r>
              <a:rPr lang="en-US" altLang="zh-TW" sz="1500" b="0" dirty="0"/>
              <a:t>Sales Div. I, Sales Dept. I</a:t>
            </a:r>
            <a:br>
              <a:rPr lang="en-US" altLang="zh-TW" sz="1500" b="0" dirty="0"/>
            </a:br>
            <a:r>
              <a:rPr lang="en-US" altLang="zh-TW" sz="1500" b="0" dirty="0"/>
              <a:t>Office: +886-3-598-5535 ext. 1406</a:t>
            </a:r>
            <a:br>
              <a:rPr lang="en-US" altLang="zh-TW" sz="1500" b="0" dirty="0"/>
            </a:br>
            <a:r>
              <a:rPr lang="en-US" altLang="zh-TW" sz="1500" b="0" dirty="0"/>
              <a:t>Mobile: +886-930-230-729</a:t>
            </a:r>
            <a:r>
              <a:rPr lang="en-US" altLang="zh-TW" sz="1500" b="0" dirty="0">
                <a:hlinkClick r:id="rId3"/>
              </a:rPr>
              <a:t>​</a:t>
            </a:r>
            <a:br>
              <a:rPr lang="en-US" altLang="zh-TW" sz="1500" b="0" dirty="0"/>
            </a:br>
            <a:r>
              <a:rPr lang="en-US" altLang="zh-TW" sz="1500" b="0" dirty="0"/>
              <a:t>Email: violeine_Hsiung@gemteks.com</a:t>
            </a:r>
            <a:endParaRPr lang="zh-TW" altLang="en-US" sz="1500" dirty="0"/>
          </a:p>
        </p:txBody>
      </p:sp>
      <p:sp>
        <p:nvSpPr>
          <p:cNvPr id="6" name="日期版面配置區 3"/>
          <p:cNvSpPr>
            <a:spLocks noGrp="1"/>
          </p:cNvSpPr>
          <p:nvPr>
            <p:ph type="dt" sz="half" idx="2"/>
          </p:nvPr>
        </p:nvSpPr>
        <p:spPr>
          <a:xfrm>
            <a:off x="4319205"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7" name="投影片編號版面配置區 5"/>
          <p:cNvSpPr>
            <a:spLocks noGrp="1"/>
          </p:cNvSpPr>
          <p:nvPr>
            <p:ph type="sldNum" sz="quarter" idx="4"/>
          </p:nvPr>
        </p:nvSpPr>
        <p:spPr>
          <a:xfrm>
            <a:off x="10992544" y="543596"/>
            <a:ext cx="10800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7472B5-D7B6-4B62-BE9E-17CC51FB80EA}" type="slidenum">
              <a:rPr lang="zh-TW" altLang="en-US" smtClean="0"/>
              <a:t>‹#›</a:t>
            </a:fld>
            <a:endParaRPr lang="zh-TW" altLang="en-US" dirty="0"/>
          </a:p>
        </p:txBody>
      </p:sp>
    </p:spTree>
    <p:extLst>
      <p:ext uri="{BB962C8B-B14F-4D97-AF65-F5344CB8AC3E}">
        <p14:creationId xmlns:p14="http://schemas.microsoft.com/office/powerpoint/2010/main" val="1829031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結尾投影片">
    <p:spTree>
      <p:nvGrpSpPr>
        <p:cNvPr id="1" name=""/>
        <p:cNvGrpSpPr/>
        <p:nvPr/>
      </p:nvGrpSpPr>
      <p:grpSpPr>
        <a:xfrm>
          <a:off x="0" y="0"/>
          <a:ext cx="0" cy="0"/>
          <a:chOff x="0" y="0"/>
          <a:chExt cx="0" cy="0"/>
        </a:xfrm>
      </p:grpSpPr>
      <p:pic>
        <p:nvPicPr>
          <p:cNvPr id="3" name="Picture 6" descr="C:\Users\MISNB\Desktop\2017-09-05[8].png"/>
          <p:cNvPicPr>
            <a:picLocks noChangeArrowheads="1"/>
          </p:cNvPicPr>
          <p:nvPr/>
        </p:nvPicPr>
        <p:blipFill>
          <a:blip r:embed="rId2"/>
          <a:srcRect/>
          <a:stretch>
            <a:fillRect/>
          </a:stretch>
        </p:blipFill>
        <p:spPr bwMode="auto">
          <a:xfrm>
            <a:off x="0" y="0"/>
            <a:ext cx="12288000" cy="6912000"/>
          </a:xfrm>
          <a:prstGeom prst="rect">
            <a:avLst/>
          </a:prstGeom>
          <a:noFill/>
          <a:ln w="9525">
            <a:noFill/>
            <a:miter lim="800000"/>
            <a:headEnd/>
            <a:tailEnd/>
          </a:ln>
        </p:spPr>
      </p:pic>
      <p:pic>
        <p:nvPicPr>
          <p:cNvPr id="5" name="Shape 93" descr="C:\Users\MISNB\Desktop\2017-09-05[3] (3).png"/>
          <p:cNvPicPr preferRelativeResize="0"/>
          <p:nvPr/>
        </p:nvPicPr>
        <p:blipFill rotWithShape="1">
          <a:blip r:embed="rId3">
            <a:alphaModFix/>
          </a:blip>
          <a:srcRect/>
          <a:stretch/>
        </p:blipFill>
        <p:spPr>
          <a:xfrm>
            <a:off x="-19051" y="14289"/>
            <a:ext cx="12172493" cy="2600593"/>
          </a:xfrm>
          <a:prstGeom prst="rect">
            <a:avLst/>
          </a:prstGeom>
          <a:noFill/>
          <a:ln>
            <a:noFill/>
          </a:ln>
        </p:spPr>
      </p:pic>
      <p:sp>
        <p:nvSpPr>
          <p:cNvPr id="7" name="標題 1"/>
          <p:cNvSpPr>
            <a:spLocks noGrp="1"/>
          </p:cNvSpPr>
          <p:nvPr>
            <p:ph type="title"/>
          </p:nvPr>
        </p:nvSpPr>
        <p:spPr>
          <a:xfrm>
            <a:off x="831851" y="1800000"/>
            <a:ext cx="10515600" cy="2160000"/>
          </a:xfrm>
        </p:spPr>
        <p:txBody>
          <a:bodyPr anchor="b"/>
          <a:lstStyle>
            <a:lvl1pPr algn="ctr">
              <a:defRPr sz="4000">
                <a:solidFill>
                  <a:schemeClr val="bg1"/>
                </a:solidFill>
              </a:defRPr>
            </a:lvl1pPr>
          </a:lstStyle>
          <a:p>
            <a:r>
              <a:rPr lang="zh-TW" altLang="en-US"/>
              <a:t>按一下以編輯母片標題樣式</a:t>
            </a:r>
            <a:endParaRPr lang="zh-TW" altLang="en-US" dirty="0"/>
          </a:p>
        </p:txBody>
      </p:sp>
    </p:spTree>
    <p:extLst>
      <p:ext uri="{BB962C8B-B14F-4D97-AF65-F5344CB8AC3E}">
        <p14:creationId xmlns:p14="http://schemas.microsoft.com/office/powerpoint/2010/main" val="3749498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結尾投影片">
    <p:spTree>
      <p:nvGrpSpPr>
        <p:cNvPr id="1" name=""/>
        <p:cNvGrpSpPr/>
        <p:nvPr/>
      </p:nvGrpSpPr>
      <p:grpSpPr>
        <a:xfrm>
          <a:off x="0" y="0"/>
          <a:ext cx="0" cy="0"/>
          <a:chOff x="0" y="0"/>
          <a:chExt cx="0" cy="0"/>
        </a:xfrm>
      </p:grpSpPr>
      <p:pic>
        <p:nvPicPr>
          <p:cNvPr id="5" name="Picture 6" descr="C:\Users\MISNB\Desktop\2017-09-05[8].png"/>
          <p:cNvPicPr>
            <a:picLocks noChangeArrowheads="1"/>
          </p:cNvPicPr>
          <p:nvPr/>
        </p:nvPicPr>
        <p:blipFill>
          <a:blip r:embed="rId2"/>
          <a:srcRect/>
          <a:stretch>
            <a:fillRect/>
          </a:stretch>
        </p:blipFill>
        <p:spPr bwMode="auto">
          <a:xfrm>
            <a:off x="0" y="0"/>
            <a:ext cx="12288000" cy="6912000"/>
          </a:xfrm>
          <a:prstGeom prst="rect">
            <a:avLst/>
          </a:prstGeom>
          <a:noFill/>
          <a:ln w="9525">
            <a:noFill/>
            <a:miter lim="800000"/>
            <a:headEnd/>
            <a:tailEnd/>
          </a:ln>
        </p:spPr>
      </p:pic>
      <p:pic>
        <p:nvPicPr>
          <p:cNvPr id="8" name="Shape 87" descr="C:\Users\MISNB\Desktop\2017-09-05[3] (2).png"/>
          <p:cNvPicPr preferRelativeResize="0"/>
          <p:nvPr/>
        </p:nvPicPr>
        <p:blipFill rotWithShape="1">
          <a:blip r:embed="rId3">
            <a:alphaModFix/>
          </a:blip>
          <a:srcRect/>
          <a:stretch/>
        </p:blipFill>
        <p:spPr>
          <a:xfrm>
            <a:off x="1507067" y="1268413"/>
            <a:ext cx="8805720" cy="2702836"/>
          </a:xfrm>
          <a:prstGeom prst="rect">
            <a:avLst/>
          </a:prstGeom>
          <a:noFill/>
          <a:ln>
            <a:noFill/>
          </a:ln>
        </p:spPr>
      </p:pic>
      <p:sp>
        <p:nvSpPr>
          <p:cNvPr id="9" name="標題 1"/>
          <p:cNvSpPr>
            <a:spLocks noGrp="1"/>
          </p:cNvSpPr>
          <p:nvPr>
            <p:ph type="title"/>
          </p:nvPr>
        </p:nvSpPr>
        <p:spPr>
          <a:xfrm>
            <a:off x="831851" y="2880000"/>
            <a:ext cx="10515600" cy="2160000"/>
          </a:xfrm>
        </p:spPr>
        <p:txBody>
          <a:bodyPr anchor="b"/>
          <a:lstStyle>
            <a:lvl1pPr algn="ctr">
              <a:defRPr sz="4000">
                <a:solidFill>
                  <a:schemeClr val="bg1"/>
                </a:solidFill>
              </a:defRPr>
            </a:lvl1pPr>
          </a:lstStyle>
          <a:p>
            <a:r>
              <a:rPr lang="zh-TW" altLang="en-US"/>
              <a:t>按一下以編輯母片標題樣式</a:t>
            </a:r>
            <a:endParaRPr lang="zh-TW" altLang="en-US" dirty="0"/>
          </a:p>
        </p:txBody>
      </p:sp>
    </p:spTree>
    <p:extLst>
      <p:ext uri="{BB962C8B-B14F-4D97-AF65-F5344CB8AC3E}">
        <p14:creationId xmlns:p14="http://schemas.microsoft.com/office/powerpoint/2010/main" val="1599616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標題及物件">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529167" y="1778000"/>
            <a:ext cx="11072284" cy="3302000"/>
          </a:xfrm>
          <a:prstGeom prst="rect">
            <a:avLst/>
          </a:prstGeom>
          <a:noFill/>
          <a:ln>
            <a:noFill/>
          </a:ln>
        </p:spPr>
        <p:txBody>
          <a:bodyPr wrap="square" lIns="91425" tIns="91425" rIns="91425" bIns="91425" anchor="ctr" anchorCtr="0"/>
          <a:lstStyle>
            <a:lvl1pPr marL="0" marR="0" lvl="0" indent="0" algn="ctr" rtl="0">
              <a:spcBef>
                <a:spcPts val="0"/>
              </a:spcBef>
              <a:spcAft>
                <a:spcPts val="0"/>
              </a:spcAft>
              <a:buNone/>
              <a:defRPr sz="4400" b="1" i="0" u="none" strike="noStrike" cap="none">
                <a:solidFill>
                  <a:srgbClr val="FFFFFF"/>
                </a:solidFill>
                <a:latin typeface="Calibri"/>
                <a:ea typeface="Calibri"/>
                <a:cs typeface="Calibri"/>
                <a:sym typeface="Calibri"/>
              </a:defRPr>
            </a:lvl1pPr>
            <a:lvl2pPr marL="0" marR="0" lvl="1" indent="0" algn="ctr" rtl="0">
              <a:spcBef>
                <a:spcPts val="0"/>
              </a:spcBef>
              <a:spcAft>
                <a:spcPts val="0"/>
              </a:spcAft>
              <a:buNone/>
              <a:defRPr sz="3000" b="1" i="0" u="none" strike="noStrike" cap="none">
                <a:solidFill>
                  <a:srgbClr val="FFFFFF"/>
                </a:solidFill>
                <a:latin typeface="Calibri"/>
                <a:ea typeface="Calibri"/>
                <a:cs typeface="Calibri"/>
                <a:sym typeface="Calibri"/>
              </a:defRPr>
            </a:lvl2pPr>
            <a:lvl3pPr marL="0" marR="0" lvl="2" indent="0" algn="ctr" rtl="0">
              <a:spcBef>
                <a:spcPts val="0"/>
              </a:spcBef>
              <a:spcAft>
                <a:spcPts val="0"/>
              </a:spcAft>
              <a:buNone/>
              <a:defRPr sz="3000" b="1" i="0" u="none" strike="noStrike" cap="none">
                <a:solidFill>
                  <a:srgbClr val="FFFFFF"/>
                </a:solidFill>
                <a:latin typeface="Calibri"/>
                <a:ea typeface="Calibri"/>
                <a:cs typeface="Calibri"/>
                <a:sym typeface="Calibri"/>
              </a:defRPr>
            </a:lvl3pPr>
            <a:lvl4pPr marL="0" marR="0" lvl="3" indent="0" algn="ctr" rtl="0">
              <a:spcBef>
                <a:spcPts val="0"/>
              </a:spcBef>
              <a:spcAft>
                <a:spcPts val="0"/>
              </a:spcAft>
              <a:buNone/>
              <a:defRPr sz="3000" b="1" i="0" u="none" strike="noStrike" cap="none">
                <a:solidFill>
                  <a:srgbClr val="FFFFFF"/>
                </a:solidFill>
                <a:latin typeface="Calibri"/>
                <a:ea typeface="Calibri"/>
                <a:cs typeface="Calibri"/>
                <a:sym typeface="Calibri"/>
              </a:defRPr>
            </a:lvl4pPr>
            <a:lvl5pPr marL="0" marR="0" lvl="4" indent="0" algn="ctr" rtl="0">
              <a:spcBef>
                <a:spcPts val="0"/>
              </a:spcBef>
              <a:spcAft>
                <a:spcPts val="0"/>
              </a:spcAft>
              <a:buNone/>
              <a:defRPr sz="3000" b="1" i="0" u="none" strike="noStrike" cap="none">
                <a:solidFill>
                  <a:srgbClr val="FFFFFF"/>
                </a:solidFill>
                <a:latin typeface="Calibri"/>
                <a:ea typeface="Calibri"/>
                <a:cs typeface="Calibri"/>
                <a:sym typeface="Calibri"/>
              </a:defRPr>
            </a:lvl5pPr>
            <a:lvl6pPr marL="457200" marR="0" lvl="5" indent="0" algn="l" rtl="0">
              <a:spcBef>
                <a:spcPts val="0"/>
              </a:spcBef>
              <a:spcAft>
                <a:spcPts val="0"/>
              </a:spcAft>
              <a:buNone/>
              <a:defRPr sz="3800" b="1" i="0" u="none" strike="noStrike" cap="none">
                <a:solidFill>
                  <a:srgbClr val="FFFFFF"/>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FFFFFF"/>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FFFFFF"/>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FFFFFF"/>
                </a:solidFill>
                <a:latin typeface="Arial"/>
                <a:ea typeface="Arial"/>
                <a:cs typeface="Arial"/>
                <a:sym typeface="Arial"/>
              </a:defRPr>
            </a:lvl9pPr>
          </a:lstStyle>
          <a:p>
            <a:endParaRPr dirty="0"/>
          </a:p>
        </p:txBody>
      </p:sp>
      <p:sp>
        <p:nvSpPr>
          <p:cNvPr id="27" name="Shape 27"/>
          <p:cNvSpPr txBox="1">
            <a:spLocks noGrp="1"/>
          </p:cNvSpPr>
          <p:nvPr>
            <p:ph type="sldNum" idx="12"/>
          </p:nvPr>
        </p:nvSpPr>
        <p:spPr>
          <a:xfrm>
            <a:off x="8504768" y="9296401"/>
            <a:ext cx="319617" cy="231775"/>
          </a:xfrm>
          <a:prstGeom prst="rect">
            <a:avLst/>
          </a:prstGeom>
          <a:noFill/>
          <a:ln>
            <a:noFill/>
          </a:ln>
        </p:spPr>
        <p:txBody>
          <a:bodyPr wrap="square" lIns="35700" tIns="35700" rIns="35700" bIns="35700" anchor="t" anchorCtr="0">
            <a:noAutofit/>
          </a:bodyPr>
          <a:lstStyle/>
          <a:p>
            <a:pPr algn="ctr">
              <a:buSzPct val="25000"/>
            </a:pPr>
            <a:fld id="{00000000-1234-1234-1234-123412341234}" type="slidenum">
              <a:rPr lang="en-US" altLang="zh-TW" sz="1100" smtClean="0">
                <a:latin typeface="Helvetica Neue Light"/>
                <a:ea typeface="Helvetica Neue Light"/>
                <a:cs typeface="Helvetica Neue Light"/>
                <a:sym typeface="Helvetica Neue Light"/>
              </a:rPr>
              <a:pPr algn="ctr">
                <a:buSzPct val="25000"/>
              </a:pPr>
              <a:t>‹#›</a:t>
            </a:fld>
            <a:endParaRPr lang="zh-TW" altLang="en-US" sz="1100" dirty="0">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1448569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47651" y="1152000"/>
            <a:ext cx="11734800" cy="4862513"/>
          </a:xfrm>
        </p:spPr>
        <p:txBody>
          <a:bodyPr/>
          <a:lstStyle>
            <a:lvl1pPr marL="533400" indent="-533400">
              <a:buClr>
                <a:schemeClr val="accent1"/>
              </a:buClr>
              <a:buFont typeface="Wingdings" panose="05000000000000000000" pitchFamily="2" charset="2"/>
              <a:buChar char="l"/>
              <a:defRPr>
                <a:solidFill>
                  <a:srgbClr val="002060"/>
                </a:solidFill>
              </a:defRPr>
            </a:lvl1pPr>
            <a:lvl2pPr marL="901700" indent="-558800">
              <a:buFont typeface="Arial" panose="020B0604020202020204" pitchFamily="34" charset="0"/>
              <a:buChar char="•"/>
              <a:defRPr/>
            </a:lvl2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標題版面配置區 1"/>
          <p:cNvSpPr>
            <a:spLocks noGrp="1"/>
          </p:cNvSpPr>
          <p:nvPr>
            <p:ph type="title"/>
          </p:nvPr>
        </p:nvSpPr>
        <p:spPr>
          <a:xfrm>
            <a:off x="144000" y="0"/>
            <a:ext cx="11160000" cy="932400"/>
          </a:xfrm>
          <a:prstGeom prst="rect">
            <a:avLst/>
          </a:prstGeom>
          <a:noFill/>
          <a:ln>
            <a:noFill/>
          </a:ln>
        </p:spPr>
        <p:txBody>
          <a:bodyPr wrap="square" lIns="91425" tIns="91425" rIns="91425" bIns="91425" anchor="ctr" anchorCtr="0"/>
          <a:lstStyle>
            <a:lvl1pPr>
              <a:defRPr lang="zh-TW" altLang="en-US" dirty="0"/>
            </a:lvl1pPr>
          </a:lstStyle>
          <a:p>
            <a:pPr marL="0" marR="0" lvl="0" indent="0">
              <a:lnSpc>
                <a:spcPct val="100000"/>
              </a:lnSpc>
              <a:spcBef>
                <a:spcPts val="0"/>
              </a:spcBef>
              <a:spcAft>
                <a:spcPts val="0"/>
              </a:spcAft>
            </a:pPr>
            <a:r>
              <a:rPr lang="zh-TW" altLang="en-US"/>
              <a:t>按一下以編輯母片標題樣式</a:t>
            </a:r>
            <a:endParaRPr lang="zh-TW" altLang="en-US" dirty="0"/>
          </a:p>
        </p:txBody>
      </p:sp>
      <p:sp>
        <p:nvSpPr>
          <p:cNvPr id="11" name="日期版面配置區 3"/>
          <p:cNvSpPr>
            <a:spLocks noGrp="1"/>
          </p:cNvSpPr>
          <p:nvPr>
            <p:ph type="dt" sz="half" idx="2"/>
          </p:nvPr>
        </p:nvSpPr>
        <p:spPr>
          <a:xfrm>
            <a:off x="4319205" y="6356352"/>
            <a:ext cx="2743200" cy="365125"/>
          </a:xfrm>
          <a:prstGeom prst="rect">
            <a:avLst/>
          </a:prstGeom>
        </p:spPr>
        <p:txBody>
          <a:bodyPr vert="horz" lIns="91440" tIns="45720" rIns="91440" bIns="45720" rtlCol="0" anchor="ctr"/>
          <a:lstStyle>
            <a:lvl1pPr algn="l">
              <a:defRPr sz="900">
                <a:solidFill>
                  <a:schemeClr val="bg1">
                    <a:lumMod val="75000"/>
                  </a:schemeClr>
                </a:solidFill>
              </a:defRPr>
            </a:lvl1pPr>
          </a:lstStyle>
          <a:p>
            <a:endParaRPr lang="zh-TW" altLang="en-US"/>
          </a:p>
        </p:txBody>
      </p:sp>
      <p:sp>
        <p:nvSpPr>
          <p:cNvPr id="6" name="投影片編號版面配置區 5"/>
          <p:cNvSpPr>
            <a:spLocks noGrp="1"/>
          </p:cNvSpPr>
          <p:nvPr>
            <p:ph type="sldNum" sz="quarter" idx="4"/>
          </p:nvPr>
        </p:nvSpPr>
        <p:spPr>
          <a:xfrm>
            <a:off x="10992544" y="548681"/>
            <a:ext cx="10800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7472B5-D7B6-4B62-BE9E-17CC51FB80EA}" type="slidenum">
              <a:rPr lang="zh-TW" altLang="en-US" smtClean="0"/>
              <a:t>‹#›</a:t>
            </a:fld>
            <a:endParaRPr lang="zh-TW" altLang="en-US" dirty="0"/>
          </a:p>
        </p:txBody>
      </p:sp>
    </p:spTree>
    <p:extLst>
      <p:ext uri="{BB962C8B-B14F-4D97-AF65-F5344CB8AC3E}">
        <p14:creationId xmlns:p14="http://schemas.microsoft.com/office/powerpoint/2010/main" val="1010421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Gemtek 章節標題">
    <p:spTree>
      <p:nvGrpSpPr>
        <p:cNvPr id="1" name=""/>
        <p:cNvGrpSpPr/>
        <p:nvPr/>
      </p:nvGrpSpPr>
      <p:grpSpPr>
        <a:xfrm>
          <a:off x="0" y="0"/>
          <a:ext cx="0" cy="0"/>
          <a:chOff x="0" y="0"/>
          <a:chExt cx="0" cy="0"/>
        </a:xfrm>
      </p:grpSpPr>
      <p:pic>
        <p:nvPicPr>
          <p:cNvPr id="7" name="Picture 6" descr="C:\Users\MISNB\Desktop\2017-09-05[8].png"/>
          <p:cNvPicPr>
            <a:picLocks noChangeArrowheads="1"/>
          </p:cNvPicPr>
          <p:nvPr/>
        </p:nvPicPr>
        <p:blipFill>
          <a:blip r:embed="rId2"/>
          <a:srcRect/>
          <a:stretch>
            <a:fillRect/>
          </a:stretch>
        </p:blipFill>
        <p:spPr bwMode="auto">
          <a:xfrm>
            <a:off x="0" y="0"/>
            <a:ext cx="12288000" cy="6912000"/>
          </a:xfrm>
          <a:prstGeom prst="rect">
            <a:avLst/>
          </a:prstGeom>
          <a:noFill/>
          <a:ln w="9525">
            <a:noFill/>
            <a:miter lim="800000"/>
            <a:headEnd/>
            <a:tailEnd/>
          </a:ln>
        </p:spPr>
      </p:pic>
      <p:sp>
        <p:nvSpPr>
          <p:cNvPr id="2" name="標題 1"/>
          <p:cNvSpPr>
            <a:spLocks noGrp="1"/>
          </p:cNvSpPr>
          <p:nvPr>
            <p:ph type="title"/>
          </p:nvPr>
        </p:nvSpPr>
        <p:spPr>
          <a:xfrm>
            <a:off x="831851" y="1709740"/>
            <a:ext cx="10515600" cy="2852737"/>
          </a:xfrm>
        </p:spPr>
        <p:txBody>
          <a:bodyPr anchor="b"/>
          <a:lstStyle>
            <a:lvl1pPr>
              <a:defRPr sz="4000">
                <a:solidFill>
                  <a:schemeClr val="bg1"/>
                </a:solidFill>
              </a:defRPr>
            </a:lvl1pPr>
          </a:lstStyle>
          <a:p>
            <a:r>
              <a:rPr lang="zh-TW" altLang="en-US"/>
              <a:t>按一下以編輯母片標題樣式</a:t>
            </a:r>
            <a:endParaRPr lang="zh-TW" altLang="en-US" dirty="0"/>
          </a:p>
        </p:txBody>
      </p:sp>
      <p:sp>
        <p:nvSpPr>
          <p:cNvPr id="3" name="文字版面配置區 2"/>
          <p:cNvSpPr>
            <a:spLocks noGrp="1"/>
          </p:cNvSpPr>
          <p:nvPr>
            <p:ph type="body" idx="1"/>
          </p:nvPr>
        </p:nvSpPr>
        <p:spPr>
          <a:xfrm>
            <a:off x="831851" y="4589465"/>
            <a:ext cx="10515600" cy="1500187"/>
          </a:xfrm>
        </p:spPr>
        <p:txBody>
          <a:bodyPr>
            <a:normAutofit/>
          </a:bodyPr>
          <a:lstStyle>
            <a:lvl1pPr marL="0" indent="0">
              <a:buNone/>
              <a:defRPr sz="2400">
                <a:solidFill>
                  <a:schemeClr val="bg1">
                    <a:lumMod val="8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按一下以編輯母片文字樣式</a:t>
            </a:r>
          </a:p>
        </p:txBody>
      </p:sp>
    </p:spTree>
    <p:extLst>
      <p:ext uri="{BB962C8B-B14F-4D97-AF65-F5344CB8AC3E}">
        <p14:creationId xmlns:p14="http://schemas.microsoft.com/office/powerpoint/2010/main" val="1567292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noFill/>
          <a:ln>
            <a:noFill/>
          </a:ln>
        </p:spPr>
        <p:txBody>
          <a:bodyPr wrap="square" lIns="91425" tIns="91425" rIns="91425" bIns="91425" anchor="ctr" anchorCtr="0"/>
          <a:lstStyle>
            <a:lvl1pPr>
              <a:defRPr lang="zh-TW" altLang="en-US" dirty="0"/>
            </a:lvl1pPr>
          </a:lstStyle>
          <a:p>
            <a:pPr marL="0" marR="0" lvl="0" indent="0">
              <a:lnSpc>
                <a:spcPct val="100000"/>
              </a:lnSpc>
              <a:spcBef>
                <a:spcPts val="0"/>
              </a:spcBef>
              <a:spcAft>
                <a:spcPts val="0"/>
              </a:spcAft>
            </a:pPr>
            <a:r>
              <a:rPr lang="zh-TW" altLang="en-US"/>
              <a:t>按一下以編輯母片標題樣式</a:t>
            </a:r>
            <a:endParaRPr lang="zh-TW" altLang="en-US" dirty="0"/>
          </a:p>
        </p:txBody>
      </p:sp>
      <p:sp>
        <p:nvSpPr>
          <p:cNvPr id="3" name="內容版面配置區 2"/>
          <p:cNvSpPr>
            <a:spLocks noGrp="1"/>
          </p:cNvSpPr>
          <p:nvPr>
            <p:ph sz="half" idx="1"/>
          </p:nvPr>
        </p:nvSpPr>
        <p:spPr>
          <a:xfrm>
            <a:off x="838200" y="1268760"/>
            <a:ext cx="5181600" cy="4896000"/>
          </a:xfrm>
        </p:spPr>
        <p:txBody>
          <a:bodyPr/>
          <a:lstStyle>
            <a:lvl1pPr marL="533400" indent="-533400">
              <a:defRPr lang="zh-TW" altLang="en-US" sz="2800" b="1" kern="1200" dirty="0" smtClean="0">
                <a:solidFill>
                  <a:srgbClr val="002060"/>
                </a:solidFill>
                <a:latin typeface="+mn-lt"/>
                <a:ea typeface="+mn-ea"/>
                <a:cs typeface="+mn-cs"/>
              </a:defRPr>
            </a:lvl1pPr>
            <a:lvl2pPr>
              <a:defRPr lang="zh-TW" altLang="en-US" sz="2400" kern="1200" dirty="0" smtClean="0">
                <a:solidFill>
                  <a:schemeClr val="tx1"/>
                </a:solidFill>
                <a:latin typeface="+mn-lt"/>
                <a:ea typeface="+mn-ea"/>
                <a:cs typeface="+mn-cs"/>
              </a:defRPr>
            </a:lvl2pPr>
          </a:lstStyle>
          <a:p>
            <a:pPr marL="533400" lvl="0" indent="-533400" algn="l" defTabSz="685800" rtl="0" eaLnBrk="1" latinLnBrk="0" hangingPunct="1">
              <a:lnSpc>
                <a:spcPct val="100000"/>
              </a:lnSpc>
              <a:spcBef>
                <a:spcPts val="600"/>
              </a:spcBef>
              <a:buClr>
                <a:schemeClr val="accent1"/>
              </a:buClr>
              <a:buFont typeface="Wingdings" panose="05000000000000000000" pitchFamily="2" charset="2"/>
              <a:buChar char="l"/>
            </a:pPr>
            <a:r>
              <a:rPr lang="zh-TW" altLang="en-US"/>
              <a:t>按一下以編輯母片文字樣式</a:t>
            </a:r>
          </a:p>
          <a:p>
            <a:pPr marL="533400" lvl="1" indent="-533400" algn="l" defTabSz="685800" rtl="0" eaLnBrk="1" latinLnBrk="0" hangingPunct="1">
              <a:lnSpc>
                <a:spcPct val="100000"/>
              </a:lnSpc>
              <a:spcBef>
                <a:spcPts val="600"/>
              </a:spcBef>
              <a:buClr>
                <a:schemeClr val="accent1"/>
              </a:buClr>
              <a:buFont typeface="Wingdings" panose="05000000000000000000" pitchFamily="2" charset="2"/>
              <a:buChar char="l"/>
            </a:pPr>
            <a:r>
              <a:rPr lang="zh-TW" altLang="en-US"/>
              <a:t>第二層</a:t>
            </a:r>
          </a:p>
          <a:p>
            <a:pPr marL="533400" lvl="2" indent="-533400" algn="l" defTabSz="685800" rtl="0" eaLnBrk="1" latinLnBrk="0" hangingPunct="1">
              <a:lnSpc>
                <a:spcPct val="100000"/>
              </a:lnSpc>
              <a:spcBef>
                <a:spcPts val="600"/>
              </a:spcBef>
              <a:buClr>
                <a:schemeClr val="accent1"/>
              </a:buClr>
              <a:buFont typeface="Wingdings" panose="05000000000000000000" pitchFamily="2" charset="2"/>
              <a:buChar char="l"/>
            </a:pPr>
            <a:r>
              <a:rPr lang="zh-TW" altLang="en-US"/>
              <a:t>第三層</a:t>
            </a:r>
          </a:p>
          <a:p>
            <a:pPr marL="533400" lvl="3" indent="-533400" algn="l" defTabSz="685800" rtl="0" eaLnBrk="1" latinLnBrk="0" hangingPunct="1">
              <a:lnSpc>
                <a:spcPct val="100000"/>
              </a:lnSpc>
              <a:spcBef>
                <a:spcPts val="600"/>
              </a:spcBef>
              <a:buClr>
                <a:schemeClr val="accent1"/>
              </a:buClr>
              <a:buFont typeface="Wingdings" panose="05000000000000000000" pitchFamily="2" charset="2"/>
              <a:buChar char="l"/>
            </a:pPr>
            <a:r>
              <a:rPr lang="zh-TW" altLang="en-US"/>
              <a:t>第四層</a:t>
            </a:r>
          </a:p>
          <a:p>
            <a:pPr marL="533400" lvl="4" indent="-533400" algn="l" defTabSz="685800" rtl="0" eaLnBrk="1" latinLnBrk="0" hangingPunct="1">
              <a:lnSpc>
                <a:spcPct val="100000"/>
              </a:lnSpc>
              <a:spcBef>
                <a:spcPts val="600"/>
              </a:spcBef>
              <a:buClr>
                <a:schemeClr val="accent1"/>
              </a:buClr>
              <a:buFont typeface="Wingdings" panose="05000000000000000000" pitchFamily="2" charset="2"/>
              <a:buChar char="l"/>
            </a:pPr>
            <a:r>
              <a:rPr lang="zh-TW" altLang="en-US"/>
              <a:t>第五層</a:t>
            </a:r>
            <a:endParaRPr lang="zh-TW" altLang="en-US" dirty="0"/>
          </a:p>
        </p:txBody>
      </p:sp>
      <p:sp>
        <p:nvSpPr>
          <p:cNvPr id="4" name="內容版面配置區 3"/>
          <p:cNvSpPr>
            <a:spLocks noGrp="1"/>
          </p:cNvSpPr>
          <p:nvPr>
            <p:ph sz="half" idx="2"/>
          </p:nvPr>
        </p:nvSpPr>
        <p:spPr>
          <a:xfrm>
            <a:off x="6172200" y="1268760"/>
            <a:ext cx="5181600" cy="4896000"/>
          </a:xfrm>
        </p:spPr>
        <p:txBody>
          <a:bodyPr/>
          <a:lstStyle>
            <a:lvl1pPr marL="533400" indent="-533400">
              <a:defRPr lang="zh-TW" altLang="en-US" sz="2800" kern="1200" dirty="0" smtClean="0">
                <a:solidFill>
                  <a:srgbClr val="002060"/>
                </a:solidFill>
                <a:latin typeface="+mn-lt"/>
                <a:ea typeface="+mn-ea"/>
                <a:cs typeface="+mn-cs"/>
              </a:defRPr>
            </a:lvl1pPr>
            <a:lvl2pPr>
              <a:defRPr lang="zh-TW" altLang="en-US" sz="2400" kern="1200" dirty="0" smtClean="0">
                <a:solidFill>
                  <a:schemeClr val="tx1"/>
                </a:solidFill>
                <a:latin typeface="+mn-lt"/>
                <a:ea typeface="+mn-ea"/>
                <a:cs typeface="+mn-cs"/>
              </a:defRPr>
            </a:lvl2pPr>
          </a:lstStyle>
          <a:p>
            <a:pPr marL="533400" lvl="0"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按一下以編輯母片文字樣式</a:t>
            </a:r>
          </a:p>
          <a:p>
            <a:pPr marL="533400" lvl="1"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第二層</a:t>
            </a:r>
          </a:p>
          <a:p>
            <a:pPr marL="533400" lvl="2"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第三層</a:t>
            </a:r>
          </a:p>
          <a:p>
            <a:pPr marL="533400" lvl="3"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第四層</a:t>
            </a:r>
          </a:p>
          <a:p>
            <a:pPr marL="533400" lvl="4"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第五層</a:t>
            </a:r>
            <a:endParaRPr lang="zh-TW" altLang="en-US" dirty="0"/>
          </a:p>
        </p:txBody>
      </p:sp>
      <p:sp>
        <p:nvSpPr>
          <p:cNvPr id="11" name="日期版面配置區 3"/>
          <p:cNvSpPr>
            <a:spLocks noGrp="1"/>
          </p:cNvSpPr>
          <p:nvPr>
            <p:ph type="dt" sz="half" idx="10"/>
          </p:nvPr>
        </p:nvSpPr>
        <p:spPr>
          <a:xfrm>
            <a:off x="4319205" y="6356352"/>
            <a:ext cx="2743200" cy="365125"/>
          </a:xfrm>
          <a:prstGeom prst="rect">
            <a:avLst/>
          </a:prstGeom>
        </p:spPr>
        <p:txBody>
          <a:bodyPr vert="horz" lIns="91440" tIns="45720" rIns="91440" bIns="45720" rtlCol="0" anchor="ctr"/>
          <a:lstStyle>
            <a:lvl1pPr algn="l">
              <a:defRPr sz="900">
                <a:solidFill>
                  <a:schemeClr val="bg1">
                    <a:lumMod val="75000"/>
                  </a:schemeClr>
                </a:solidFill>
              </a:defRPr>
            </a:lvl1pPr>
          </a:lstStyle>
          <a:p>
            <a:endParaRPr lang="zh-TW" altLang="en-US"/>
          </a:p>
        </p:txBody>
      </p:sp>
      <p:sp>
        <p:nvSpPr>
          <p:cNvPr id="7" name="投影片編號版面配置區 5"/>
          <p:cNvSpPr>
            <a:spLocks noGrp="1"/>
          </p:cNvSpPr>
          <p:nvPr>
            <p:ph type="sldNum" sz="quarter" idx="4"/>
          </p:nvPr>
        </p:nvSpPr>
        <p:spPr>
          <a:xfrm>
            <a:off x="10992544" y="548681"/>
            <a:ext cx="10800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7472B5-D7B6-4B62-BE9E-17CC51FB80EA}" type="slidenum">
              <a:rPr lang="zh-TW" altLang="en-US" smtClean="0"/>
              <a:t>‹#›</a:t>
            </a:fld>
            <a:endParaRPr lang="zh-TW" altLang="en-US" dirty="0"/>
          </a:p>
        </p:txBody>
      </p:sp>
    </p:spTree>
    <p:extLst>
      <p:ext uri="{BB962C8B-B14F-4D97-AF65-F5344CB8AC3E}">
        <p14:creationId xmlns:p14="http://schemas.microsoft.com/office/powerpoint/2010/main" val="3744177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839789" y="1166813"/>
            <a:ext cx="5157787" cy="823912"/>
          </a:xfrm>
        </p:spPr>
        <p:txBody>
          <a:bodyPr anchor="t">
            <a:norm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4" name="內容版面配置區 3"/>
          <p:cNvSpPr>
            <a:spLocks noGrp="1"/>
          </p:cNvSpPr>
          <p:nvPr>
            <p:ph sz="half" idx="2"/>
          </p:nvPr>
        </p:nvSpPr>
        <p:spPr>
          <a:xfrm>
            <a:off x="839789" y="1990726"/>
            <a:ext cx="5157787" cy="4048125"/>
          </a:xfrm>
        </p:spPr>
        <p:txBody>
          <a:bodyPr/>
          <a:lstStyle>
            <a:lvl1pPr marL="533400" indent="-533400">
              <a:defRPr lang="zh-TW" altLang="en-US" sz="2800" b="1" kern="1200" dirty="0" smtClean="0">
                <a:solidFill>
                  <a:srgbClr val="002060"/>
                </a:solidFill>
                <a:latin typeface="+mn-lt"/>
                <a:ea typeface="+mn-ea"/>
                <a:cs typeface="+mn-cs"/>
              </a:defRPr>
            </a:lvl1pPr>
            <a:lvl2pPr>
              <a:defRPr lang="zh-TW" altLang="en-US" sz="2400" kern="1200" dirty="0" smtClean="0">
                <a:solidFill>
                  <a:schemeClr val="tx1"/>
                </a:solidFill>
                <a:latin typeface="+mn-lt"/>
                <a:ea typeface="+mn-ea"/>
                <a:cs typeface="+mn-cs"/>
              </a:defRPr>
            </a:lvl2pPr>
          </a:lstStyle>
          <a:p>
            <a:pPr marL="533400" lvl="0" indent="-533400" algn="l" defTabSz="685800" rtl="0" eaLnBrk="1" latinLnBrk="0" hangingPunct="1">
              <a:lnSpc>
                <a:spcPct val="100000"/>
              </a:lnSpc>
              <a:spcBef>
                <a:spcPts val="600"/>
              </a:spcBef>
              <a:buClr>
                <a:schemeClr val="accent1"/>
              </a:buClr>
              <a:buFont typeface="Wingdings" panose="05000000000000000000" pitchFamily="2" charset="2"/>
              <a:buChar char="l"/>
            </a:pPr>
            <a:r>
              <a:rPr lang="zh-TW" altLang="en-US"/>
              <a:t>按一下以編輯母片文字樣式</a:t>
            </a:r>
          </a:p>
          <a:p>
            <a:pPr marL="533400" lvl="1" indent="-533400" algn="l" defTabSz="685800" rtl="0" eaLnBrk="1" latinLnBrk="0" hangingPunct="1">
              <a:lnSpc>
                <a:spcPct val="100000"/>
              </a:lnSpc>
              <a:spcBef>
                <a:spcPts val="600"/>
              </a:spcBef>
              <a:buClr>
                <a:schemeClr val="accent1"/>
              </a:buClr>
              <a:buFont typeface="Wingdings" panose="05000000000000000000" pitchFamily="2" charset="2"/>
              <a:buChar char="l"/>
            </a:pPr>
            <a:r>
              <a:rPr lang="zh-TW" altLang="en-US"/>
              <a:t>第二層</a:t>
            </a:r>
          </a:p>
          <a:p>
            <a:pPr marL="533400" lvl="2" indent="-533400" algn="l" defTabSz="685800" rtl="0" eaLnBrk="1" latinLnBrk="0" hangingPunct="1">
              <a:lnSpc>
                <a:spcPct val="100000"/>
              </a:lnSpc>
              <a:spcBef>
                <a:spcPts val="600"/>
              </a:spcBef>
              <a:buClr>
                <a:schemeClr val="accent1"/>
              </a:buClr>
              <a:buFont typeface="Wingdings" panose="05000000000000000000" pitchFamily="2" charset="2"/>
              <a:buChar char="l"/>
            </a:pPr>
            <a:r>
              <a:rPr lang="zh-TW" altLang="en-US"/>
              <a:t>第三層</a:t>
            </a:r>
          </a:p>
          <a:p>
            <a:pPr marL="533400" lvl="3" indent="-533400" algn="l" defTabSz="685800" rtl="0" eaLnBrk="1" latinLnBrk="0" hangingPunct="1">
              <a:lnSpc>
                <a:spcPct val="100000"/>
              </a:lnSpc>
              <a:spcBef>
                <a:spcPts val="600"/>
              </a:spcBef>
              <a:buClr>
                <a:schemeClr val="accent1"/>
              </a:buClr>
              <a:buFont typeface="Wingdings" panose="05000000000000000000" pitchFamily="2" charset="2"/>
              <a:buChar char="l"/>
            </a:pPr>
            <a:r>
              <a:rPr lang="zh-TW" altLang="en-US"/>
              <a:t>第四層</a:t>
            </a:r>
          </a:p>
          <a:p>
            <a:pPr marL="533400" lvl="4" indent="-533400" algn="l" defTabSz="685800" rtl="0" eaLnBrk="1" latinLnBrk="0" hangingPunct="1">
              <a:lnSpc>
                <a:spcPct val="100000"/>
              </a:lnSpc>
              <a:spcBef>
                <a:spcPts val="600"/>
              </a:spcBef>
              <a:buClr>
                <a:schemeClr val="accent1"/>
              </a:buClr>
              <a:buFont typeface="Wingdings" panose="05000000000000000000" pitchFamily="2" charset="2"/>
              <a:buChar char="l"/>
            </a:pPr>
            <a:r>
              <a:rPr lang="zh-TW" altLang="en-US"/>
              <a:t>第五層</a:t>
            </a:r>
            <a:endParaRPr lang="zh-TW" altLang="en-US" dirty="0"/>
          </a:p>
        </p:txBody>
      </p:sp>
      <p:sp>
        <p:nvSpPr>
          <p:cNvPr id="5" name="文字版面配置區 4"/>
          <p:cNvSpPr>
            <a:spLocks noGrp="1"/>
          </p:cNvSpPr>
          <p:nvPr>
            <p:ph type="body" sz="quarter" idx="3"/>
          </p:nvPr>
        </p:nvSpPr>
        <p:spPr>
          <a:xfrm>
            <a:off x="6172201" y="1166813"/>
            <a:ext cx="5183188" cy="823912"/>
          </a:xfrm>
        </p:spPr>
        <p:txBody>
          <a:bodyPr anchor="t">
            <a:norm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6" name="內容版面配置區 5"/>
          <p:cNvSpPr>
            <a:spLocks noGrp="1"/>
          </p:cNvSpPr>
          <p:nvPr>
            <p:ph sz="quarter" idx="4"/>
          </p:nvPr>
        </p:nvSpPr>
        <p:spPr>
          <a:xfrm>
            <a:off x="6172201" y="1990725"/>
            <a:ext cx="5183188" cy="4048124"/>
          </a:xfrm>
        </p:spPr>
        <p:txBody>
          <a:bodyPr/>
          <a:lstStyle>
            <a:lvl1pPr marL="533400" indent="-533400">
              <a:defRPr lang="zh-TW" altLang="en-US" sz="2800" kern="1200" dirty="0" smtClean="0">
                <a:solidFill>
                  <a:srgbClr val="002060"/>
                </a:solidFill>
                <a:latin typeface="+mn-lt"/>
                <a:ea typeface="+mn-ea"/>
                <a:cs typeface="+mn-cs"/>
              </a:defRPr>
            </a:lvl1pPr>
            <a:lvl2pPr>
              <a:defRPr lang="zh-TW" altLang="en-US" sz="2400" kern="1200" dirty="0" smtClean="0">
                <a:solidFill>
                  <a:schemeClr val="tx1"/>
                </a:solidFill>
                <a:latin typeface="+mn-lt"/>
                <a:ea typeface="+mn-ea"/>
                <a:cs typeface="+mn-cs"/>
              </a:defRPr>
            </a:lvl2pPr>
          </a:lstStyle>
          <a:p>
            <a:pPr marL="533400" lvl="0"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按一下以編輯母片文字樣式</a:t>
            </a:r>
          </a:p>
          <a:p>
            <a:pPr marL="533400" lvl="1"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第二層</a:t>
            </a:r>
          </a:p>
          <a:p>
            <a:pPr marL="533400" lvl="2"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第三層</a:t>
            </a:r>
          </a:p>
          <a:p>
            <a:pPr marL="533400" lvl="3"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第四層</a:t>
            </a:r>
          </a:p>
          <a:p>
            <a:pPr marL="533400" lvl="4"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第五層</a:t>
            </a:r>
            <a:endParaRPr lang="zh-TW" altLang="en-US" dirty="0"/>
          </a:p>
        </p:txBody>
      </p:sp>
      <p:sp>
        <p:nvSpPr>
          <p:cNvPr id="13" name="標題 1"/>
          <p:cNvSpPr txBox="1">
            <a:spLocks/>
          </p:cNvSpPr>
          <p:nvPr/>
        </p:nvSpPr>
        <p:spPr>
          <a:xfrm>
            <a:off x="144000" y="0"/>
            <a:ext cx="11160000" cy="932400"/>
          </a:xfrm>
          <a:prstGeom prst="rect">
            <a:avLst/>
          </a:prstGeom>
          <a:noFill/>
          <a:ln>
            <a:noFill/>
          </a:ln>
        </p:spPr>
        <p:txBody>
          <a:bodyPr wrap="square" lIns="91425" tIns="91425" rIns="91425" bIns="91425" anchor="ctr" anchorCtr="0"/>
          <a:lstStyle>
            <a:lvl1pPr marL="0" indent="0" defTabSz="685800" eaLnBrk="1" latinLnBrk="0" hangingPunct="1">
              <a:defRPr lang="zh-TW" altLang="en-US" sz="3200" b="1" kern="1200">
                <a:solidFill>
                  <a:srgbClr val="FFFFFF"/>
                </a:solidFill>
                <a:latin typeface="Calibri"/>
                <a:ea typeface="+mj-ea"/>
                <a:cs typeface="Calibri"/>
              </a:defRPr>
            </a:lvl1pPr>
          </a:lstStyle>
          <a:p>
            <a:pPr lvl="0"/>
            <a:r>
              <a:rPr lang="zh-TW" altLang="en-US" sz="3200" dirty="0"/>
              <a:t>按一下以編輯母片標題樣式</a:t>
            </a:r>
          </a:p>
        </p:txBody>
      </p:sp>
      <p:sp>
        <p:nvSpPr>
          <p:cNvPr id="14" name="日期版面配置區 3"/>
          <p:cNvSpPr>
            <a:spLocks noGrp="1"/>
          </p:cNvSpPr>
          <p:nvPr>
            <p:ph type="dt" sz="half" idx="10"/>
          </p:nvPr>
        </p:nvSpPr>
        <p:spPr>
          <a:xfrm>
            <a:off x="4319205"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15" name="投影片編號版面配置區 5"/>
          <p:cNvSpPr>
            <a:spLocks noGrp="1"/>
          </p:cNvSpPr>
          <p:nvPr>
            <p:ph type="sldNum" sz="quarter" idx="11"/>
          </p:nvPr>
        </p:nvSpPr>
        <p:spPr>
          <a:xfrm>
            <a:off x="10992544" y="521241"/>
            <a:ext cx="10800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7472B5-D7B6-4B62-BE9E-17CC51FB80EA}" type="slidenum">
              <a:rPr lang="zh-TW" altLang="en-US" smtClean="0"/>
              <a:t>‹#›</a:t>
            </a:fld>
            <a:endParaRPr lang="zh-TW" altLang="en-US" dirty="0"/>
          </a:p>
        </p:txBody>
      </p:sp>
    </p:spTree>
    <p:extLst>
      <p:ext uri="{BB962C8B-B14F-4D97-AF65-F5344CB8AC3E}">
        <p14:creationId xmlns:p14="http://schemas.microsoft.com/office/powerpoint/2010/main" val="2137132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noFill/>
          <a:ln>
            <a:noFill/>
          </a:ln>
        </p:spPr>
        <p:txBody>
          <a:bodyPr wrap="square" lIns="91425" tIns="91425" rIns="91425" bIns="91425" anchor="ctr" anchorCtr="0"/>
          <a:lstStyle>
            <a:lvl1pPr>
              <a:defRPr lang="zh-TW" altLang="en-US"/>
            </a:lvl1pPr>
          </a:lstStyle>
          <a:p>
            <a:pPr marL="0" marR="0" lvl="0" indent="0">
              <a:lnSpc>
                <a:spcPct val="100000"/>
              </a:lnSpc>
              <a:spcBef>
                <a:spcPts val="0"/>
              </a:spcBef>
              <a:spcAft>
                <a:spcPts val="0"/>
              </a:spcAft>
            </a:pPr>
            <a:r>
              <a:rPr lang="zh-TW" altLang="en-US"/>
              <a:t>按一下以編輯母片標題樣式</a:t>
            </a:r>
          </a:p>
        </p:txBody>
      </p:sp>
      <p:sp>
        <p:nvSpPr>
          <p:cNvPr id="9" name="日期版面配置區 3"/>
          <p:cNvSpPr>
            <a:spLocks noGrp="1"/>
          </p:cNvSpPr>
          <p:nvPr>
            <p:ph type="dt" sz="half" idx="2"/>
          </p:nvPr>
        </p:nvSpPr>
        <p:spPr>
          <a:xfrm>
            <a:off x="4319205"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5" name="投影片編號版面配置區 5"/>
          <p:cNvSpPr>
            <a:spLocks noGrp="1"/>
          </p:cNvSpPr>
          <p:nvPr>
            <p:ph type="sldNum" sz="quarter" idx="4"/>
          </p:nvPr>
        </p:nvSpPr>
        <p:spPr>
          <a:xfrm>
            <a:off x="10992544" y="543596"/>
            <a:ext cx="10800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7472B5-D7B6-4B62-BE9E-17CC51FB80EA}" type="slidenum">
              <a:rPr lang="zh-TW" altLang="en-US" smtClean="0"/>
              <a:t>‹#›</a:t>
            </a:fld>
            <a:endParaRPr lang="zh-TW" altLang="en-US" dirty="0"/>
          </a:p>
        </p:txBody>
      </p:sp>
    </p:spTree>
    <p:extLst>
      <p:ext uri="{BB962C8B-B14F-4D97-AF65-F5344CB8AC3E}">
        <p14:creationId xmlns:p14="http://schemas.microsoft.com/office/powerpoint/2010/main" val="2283215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6" name="日期版面配置區 3"/>
          <p:cNvSpPr>
            <a:spLocks noGrp="1"/>
          </p:cNvSpPr>
          <p:nvPr>
            <p:ph type="dt" sz="half" idx="2"/>
          </p:nvPr>
        </p:nvSpPr>
        <p:spPr>
          <a:xfrm>
            <a:off x="4319205"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4" name="投影片編號版面配置區 5"/>
          <p:cNvSpPr>
            <a:spLocks noGrp="1"/>
          </p:cNvSpPr>
          <p:nvPr>
            <p:ph type="sldNum" sz="quarter" idx="4"/>
          </p:nvPr>
        </p:nvSpPr>
        <p:spPr>
          <a:xfrm>
            <a:off x="10992544" y="543596"/>
            <a:ext cx="10800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7472B5-D7B6-4B62-BE9E-17CC51FB80EA}" type="slidenum">
              <a:rPr lang="zh-TW" altLang="en-US" smtClean="0"/>
              <a:t>‹#›</a:t>
            </a:fld>
            <a:endParaRPr lang="zh-TW" altLang="en-US" dirty="0"/>
          </a:p>
        </p:txBody>
      </p:sp>
    </p:spTree>
    <p:extLst>
      <p:ext uri="{BB962C8B-B14F-4D97-AF65-F5344CB8AC3E}">
        <p14:creationId xmlns:p14="http://schemas.microsoft.com/office/powerpoint/2010/main" val="3298898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2400"/>
            </a:lvl1pPr>
          </a:lstStyle>
          <a:p>
            <a:r>
              <a:rPr lang="zh-TW" altLang="en-US"/>
              <a:t>按一下以編輯母片標題樣式</a:t>
            </a:r>
          </a:p>
        </p:txBody>
      </p:sp>
      <p:sp>
        <p:nvSpPr>
          <p:cNvPr id="3" name="內容版面配置區 2"/>
          <p:cNvSpPr>
            <a:spLocks noGrp="1"/>
          </p:cNvSpPr>
          <p:nvPr>
            <p:ph idx="1"/>
          </p:nvPr>
        </p:nvSpPr>
        <p:spPr>
          <a:xfrm>
            <a:off x="5183188" y="987427"/>
            <a:ext cx="6172200" cy="4873625"/>
          </a:xfrm>
        </p:spPr>
        <p:txBody>
          <a:bodyPr/>
          <a:lstStyle>
            <a:lvl1pPr marL="533400" indent="-533400">
              <a:defRPr lang="zh-TW" altLang="en-US" sz="2800" kern="1200" dirty="0" smtClean="0">
                <a:solidFill>
                  <a:srgbClr val="002060"/>
                </a:solidFill>
                <a:latin typeface="+mn-lt"/>
                <a:ea typeface="+mn-ea"/>
                <a:cs typeface="+mn-cs"/>
              </a:defRPr>
            </a:lvl1pPr>
            <a:lvl2pPr>
              <a:defRPr lang="zh-TW" altLang="en-US" sz="2400" kern="1200" dirty="0" smtClean="0">
                <a:solidFill>
                  <a:schemeClr val="tx1"/>
                </a:solidFill>
                <a:latin typeface="+mn-lt"/>
                <a:ea typeface="+mn-ea"/>
                <a:cs typeface="+mn-cs"/>
              </a:defRPr>
            </a:lvl2pPr>
            <a:lvl3pPr>
              <a:defRPr sz="1800"/>
            </a:lvl3pPr>
            <a:lvl4pPr>
              <a:defRPr sz="1500"/>
            </a:lvl4pPr>
            <a:lvl5pPr>
              <a:defRPr sz="1500"/>
            </a:lvl5pPr>
            <a:lvl6pPr>
              <a:defRPr sz="1500"/>
            </a:lvl6pPr>
            <a:lvl7pPr>
              <a:defRPr sz="1500"/>
            </a:lvl7pPr>
            <a:lvl8pPr>
              <a:defRPr sz="1500"/>
            </a:lvl8pPr>
            <a:lvl9pPr>
              <a:defRPr sz="1500"/>
            </a:lvl9pPr>
          </a:lstStyle>
          <a:p>
            <a:pPr marL="533400" lvl="0"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按一下以編輯母片文字樣式</a:t>
            </a:r>
          </a:p>
          <a:p>
            <a:pPr marL="533400" lvl="1"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第二層</a:t>
            </a:r>
          </a:p>
          <a:p>
            <a:pPr marL="533400" lvl="2"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第三層</a:t>
            </a:r>
          </a:p>
          <a:p>
            <a:pPr marL="533400" lvl="3"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第四層</a:t>
            </a:r>
          </a:p>
          <a:p>
            <a:pPr marL="533400" lvl="4"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a:t>第五層</a:t>
            </a:r>
            <a:endParaRPr lang="zh-TW" altLang="en-US" dirty="0"/>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按一下以編輯母片文字樣式</a:t>
            </a:r>
          </a:p>
        </p:txBody>
      </p:sp>
      <p:sp>
        <p:nvSpPr>
          <p:cNvPr id="11" name="日期版面配置區 3"/>
          <p:cNvSpPr>
            <a:spLocks noGrp="1"/>
          </p:cNvSpPr>
          <p:nvPr>
            <p:ph type="dt" sz="half" idx="10"/>
          </p:nvPr>
        </p:nvSpPr>
        <p:spPr>
          <a:xfrm>
            <a:off x="4319205"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7" name="投影片編號版面配置區 5"/>
          <p:cNvSpPr>
            <a:spLocks noGrp="1"/>
          </p:cNvSpPr>
          <p:nvPr>
            <p:ph type="sldNum" sz="quarter" idx="4"/>
          </p:nvPr>
        </p:nvSpPr>
        <p:spPr>
          <a:xfrm>
            <a:off x="10992544" y="543596"/>
            <a:ext cx="10800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7472B5-D7B6-4B62-BE9E-17CC51FB80EA}" type="slidenum">
              <a:rPr lang="zh-TW" altLang="en-US" smtClean="0"/>
              <a:t>‹#›</a:t>
            </a:fld>
            <a:endParaRPr lang="zh-TW" altLang="en-US" dirty="0"/>
          </a:p>
        </p:txBody>
      </p:sp>
    </p:spTree>
    <p:extLst>
      <p:ext uri="{BB962C8B-B14F-4D97-AF65-F5344CB8AC3E}">
        <p14:creationId xmlns:p14="http://schemas.microsoft.com/office/powerpoint/2010/main" val="114289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2400"/>
            </a:lvl1pPr>
          </a:lstStyle>
          <a:p>
            <a:r>
              <a:rPr lang="zh-TW" altLang="en-US"/>
              <a:t>按一下以編輯母片標題樣式</a:t>
            </a:r>
          </a:p>
        </p:txBody>
      </p:sp>
      <p:sp>
        <p:nvSpPr>
          <p:cNvPr id="3" name="圖片版面配置區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dirty="0"/>
              <a:t>按一下圖示以新增圖片</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按一下以編輯母片文字樣式</a:t>
            </a:r>
          </a:p>
        </p:txBody>
      </p:sp>
      <p:sp>
        <p:nvSpPr>
          <p:cNvPr id="11" name="日期版面配置區 3"/>
          <p:cNvSpPr>
            <a:spLocks noGrp="1"/>
          </p:cNvSpPr>
          <p:nvPr>
            <p:ph type="dt" sz="half" idx="10"/>
          </p:nvPr>
        </p:nvSpPr>
        <p:spPr>
          <a:xfrm>
            <a:off x="4319205"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7" name="投影片編號版面配置區 5"/>
          <p:cNvSpPr>
            <a:spLocks noGrp="1"/>
          </p:cNvSpPr>
          <p:nvPr>
            <p:ph type="sldNum" sz="quarter" idx="4"/>
          </p:nvPr>
        </p:nvSpPr>
        <p:spPr>
          <a:xfrm>
            <a:off x="10992544" y="543596"/>
            <a:ext cx="10800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7472B5-D7B6-4B62-BE9E-17CC51FB80EA}" type="slidenum">
              <a:rPr lang="zh-TW" altLang="en-US" smtClean="0"/>
              <a:t>‹#›</a:t>
            </a:fld>
            <a:endParaRPr lang="zh-TW" altLang="en-US" dirty="0"/>
          </a:p>
        </p:txBody>
      </p:sp>
    </p:spTree>
    <p:extLst>
      <p:ext uri="{BB962C8B-B14F-4D97-AF65-F5344CB8AC3E}">
        <p14:creationId xmlns:p14="http://schemas.microsoft.com/office/powerpoint/2010/main" val="2727887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Shape 11" descr="C:\Users\MISNB\Desktop\2017-09-05[3].png"/>
          <p:cNvPicPr preferRelativeResize="0"/>
          <p:nvPr/>
        </p:nvPicPr>
        <p:blipFill rotWithShape="1">
          <a:blip r:embed="rId17">
            <a:alphaModFix/>
          </a:blip>
          <a:srcRect/>
          <a:stretch/>
        </p:blipFill>
        <p:spPr>
          <a:xfrm>
            <a:off x="531" y="1"/>
            <a:ext cx="12191512" cy="965103"/>
          </a:xfrm>
          <a:prstGeom prst="rect">
            <a:avLst/>
          </a:prstGeom>
          <a:noFill/>
          <a:ln>
            <a:noFill/>
          </a:ln>
        </p:spPr>
      </p:pic>
      <p:sp>
        <p:nvSpPr>
          <p:cNvPr id="2" name="標題版面配置區 1"/>
          <p:cNvSpPr>
            <a:spLocks noGrp="1"/>
          </p:cNvSpPr>
          <p:nvPr>
            <p:ph type="title"/>
          </p:nvPr>
        </p:nvSpPr>
        <p:spPr>
          <a:xfrm>
            <a:off x="144000" y="0"/>
            <a:ext cx="11160000" cy="932400"/>
          </a:xfrm>
          <a:prstGeom prst="rect">
            <a:avLst/>
          </a:prstGeom>
          <a:noFill/>
          <a:ln>
            <a:noFill/>
          </a:ln>
        </p:spPr>
        <p:txBody>
          <a:bodyPr wrap="square" lIns="91425" tIns="91425" rIns="91425" bIns="91425" anchor="ctr" anchorCtr="0"/>
          <a:lstStyle/>
          <a:p>
            <a:pPr marL="0" marR="0" lvl="0" indent="0">
              <a:lnSpc>
                <a:spcPct val="100000"/>
              </a:lnSpc>
              <a:spcBef>
                <a:spcPts val="0"/>
              </a:spcBef>
              <a:spcAft>
                <a:spcPts val="0"/>
              </a:spcAft>
            </a:pPr>
            <a:r>
              <a:rPr lang="zh-TW" altLang="en-US" dirty="0"/>
              <a:t>按一下以編輯母片標題樣式</a:t>
            </a:r>
          </a:p>
        </p:txBody>
      </p:sp>
      <p:sp>
        <p:nvSpPr>
          <p:cNvPr id="3" name="文字版面配置區 2"/>
          <p:cNvSpPr>
            <a:spLocks noGrp="1"/>
          </p:cNvSpPr>
          <p:nvPr>
            <p:ph type="body" idx="1"/>
          </p:nvPr>
        </p:nvSpPr>
        <p:spPr>
          <a:xfrm>
            <a:off x="247651" y="1152000"/>
            <a:ext cx="11734800" cy="4862513"/>
          </a:xfrm>
          <a:prstGeom prst="rect">
            <a:avLst/>
          </a:prstGeom>
        </p:spPr>
        <p:txBody>
          <a:bodyPr vert="horz" lIns="91440" tIns="45720" rIns="91440" bIns="45720" rtlCol="0">
            <a:normAutofit/>
          </a:bodyPr>
          <a:lstStyle/>
          <a:p>
            <a:pPr marL="533400" lvl="0" indent="-533400" algn="l" defTabSz="685800" rtl="0" eaLnBrk="1" latinLnBrk="0" hangingPunct="1">
              <a:lnSpc>
                <a:spcPct val="100000"/>
              </a:lnSpc>
              <a:spcBef>
                <a:spcPts val="450"/>
              </a:spcBef>
              <a:buClr>
                <a:schemeClr val="accent1"/>
              </a:buClr>
              <a:buFont typeface="Wingdings" panose="05000000000000000000" pitchFamily="2" charset="2"/>
              <a:buChar char="l"/>
            </a:pPr>
            <a:r>
              <a:rPr lang="zh-TW" altLang="en-US" dirty="0"/>
              <a:t>按一下以編輯母片文字樣式</a:t>
            </a:r>
          </a:p>
          <a:p>
            <a:pPr marL="901700" lvl="1" indent="-558800" algn="l" defTabSz="685800" rtl="0" eaLnBrk="1" latinLnBrk="0" hangingPunct="1">
              <a:lnSpc>
                <a:spcPct val="100000"/>
              </a:lnSpc>
              <a:spcBef>
                <a:spcPts val="450"/>
              </a:spcBef>
              <a:buClrTx/>
              <a:buFont typeface="Arial" panose="020B0604020202020204" pitchFamily="34" charset="0"/>
              <a:buChar char="•"/>
            </a:pPr>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4319205"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11082232" y="532352"/>
            <a:ext cx="10800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7472B5-D7B6-4B62-BE9E-17CC51FB80EA}" type="slidenum">
              <a:rPr lang="zh-TW" altLang="en-US" smtClean="0"/>
              <a:t>‹#›</a:t>
            </a:fld>
            <a:endParaRPr lang="zh-TW" altLang="en-US" dirty="0"/>
          </a:p>
        </p:txBody>
      </p:sp>
      <p:sp>
        <p:nvSpPr>
          <p:cNvPr id="9" name="Shape 33">
            <a:extLst>
              <a:ext uri="{FF2B5EF4-FFF2-40B4-BE49-F238E27FC236}">
                <a16:creationId xmlns:a16="http://schemas.microsoft.com/office/drawing/2014/main" id="{8024AA58-BCEF-48AE-8C4E-0DE3999E483D}"/>
              </a:ext>
            </a:extLst>
          </p:cNvPr>
          <p:cNvSpPr txBox="1"/>
          <p:nvPr/>
        </p:nvSpPr>
        <p:spPr>
          <a:xfrm>
            <a:off x="349975" y="6361476"/>
            <a:ext cx="2880000" cy="360000"/>
          </a:xfrm>
          <a:prstGeom prst="rect">
            <a:avLst/>
          </a:prstGeom>
          <a:noFill/>
          <a:ln>
            <a:noFill/>
          </a:ln>
        </p:spPr>
        <p:txBody>
          <a:bodyPr wrap="square" lIns="34275" tIns="34275" rIns="34275" bIns="34275" anchor="t" anchorCtr="0">
            <a:noAutofit/>
          </a:bodyPr>
          <a:lstStyle/>
          <a:p>
            <a:pPr>
              <a:buSzPct val="25000"/>
            </a:pPr>
            <a:r>
              <a:rPr lang="en-US" altLang="zh-TW" sz="1050" dirty="0">
                <a:solidFill>
                  <a:srgbClr val="055198"/>
                </a:solidFill>
                <a:latin typeface="Calibri" panose="020F0502020204030204" pitchFamily="34" charset="0"/>
                <a:ea typeface="Cambria Math" panose="02040503050406030204" pitchFamily="18" charset="0"/>
                <a:cs typeface="Calibri" panose="020F0502020204030204" pitchFamily="34" charset="0"/>
                <a:sym typeface="Calibri"/>
              </a:rPr>
              <a:t>Gemtek Confidential</a:t>
            </a:r>
          </a:p>
          <a:p>
            <a:pPr>
              <a:buSzPct val="25000"/>
            </a:pPr>
            <a:r>
              <a:rPr lang="en-US" altLang="zh-TW" sz="1050" dirty="0">
                <a:solidFill>
                  <a:srgbClr val="055198"/>
                </a:solidFill>
                <a:latin typeface="Calibri" panose="020F0502020204030204" pitchFamily="34" charset="0"/>
                <a:ea typeface="Cambria Math" panose="02040503050406030204" pitchFamily="18" charset="0"/>
                <a:cs typeface="Calibri" panose="020F0502020204030204" pitchFamily="34" charset="0"/>
                <a:sym typeface="Calibri"/>
              </a:rPr>
              <a:t>Distribution Prohibited</a:t>
            </a:r>
          </a:p>
        </p:txBody>
      </p:sp>
      <p:pic>
        <p:nvPicPr>
          <p:cNvPr id="10" name="Shape 7" descr="pasted-image.pdf"/>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10320869" y="6391492"/>
            <a:ext cx="1522729" cy="329985"/>
          </a:xfrm>
          <a:prstGeom prst="rect">
            <a:avLst/>
          </a:prstGeom>
          <a:noFill/>
          <a:ln>
            <a:noFill/>
          </a:ln>
        </p:spPr>
      </p:pic>
    </p:spTree>
    <p:extLst>
      <p:ext uri="{BB962C8B-B14F-4D97-AF65-F5344CB8AC3E}">
        <p14:creationId xmlns:p14="http://schemas.microsoft.com/office/powerpoint/2010/main" val="139023484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Lst>
  <p:txStyles>
    <p:titleStyle>
      <a:lvl1pPr algn="l" defTabSz="685800" rtl="0" eaLnBrk="1" latinLnBrk="0" hangingPunct="1">
        <a:lnSpc>
          <a:spcPct val="90000"/>
        </a:lnSpc>
        <a:spcBef>
          <a:spcPct val="0"/>
        </a:spcBef>
        <a:buNone/>
        <a:defRPr lang="zh-TW" altLang="en-US" sz="3200" b="1" i="0" u="none" strike="noStrike" kern="1200" cap="none">
          <a:solidFill>
            <a:srgbClr val="FFFFFF"/>
          </a:solidFill>
          <a:latin typeface="Calibri" panose="020F0502020204030204" pitchFamily="34" charset="0"/>
          <a:ea typeface="+mj-ea"/>
          <a:cs typeface="Calibri" panose="020F0502020204030204" pitchFamily="34" charset="0"/>
          <a:sym typeface="Arial"/>
        </a:defRPr>
      </a:lvl1pPr>
    </p:titleStyle>
    <p:bodyStyle>
      <a:lvl1pPr marL="533400" indent="-533400" algn="l" defTabSz="685800" rtl="0" eaLnBrk="1" latinLnBrk="0" hangingPunct="1">
        <a:lnSpc>
          <a:spcPct val="100000"/>
        </a:lnSpc>
        <a:spcBef>
          <a:spcPts val="600"/>
        </a:spcBef>
        <a:buFont typeface="Wingdings" panose="05000000000000000000" pitchFamily="2" charset="2"/>
        <a:buChar char="u"/>
        <a:defRPr lang="zh-TW" altLang="en-US" sz="2800" b="1" kern="1200" dirty="0" smtClean="0">
          <a:solidFill>
            <a:srgbClr val="002060"/>
          </a:solidFill>
          <a:latin typeface="Calibri" panose="020F0502020204030204" pitchFamily="34" charset="0"/>
          <a:ea typeface="+mn-ea"/>
          <a:cs typeface="Calibri" panose="020F0502020204030204" pitchFamily="34" charset="0"/>
        </a:defRPr>
      </a:lvl1pPr>
      <a:lvl2pPr marL="533400" indent="-533400" algn="l" defTabSz="685800" rtl="0" eaLnBrk="1" latinLnBrk="0" hangingPunct="1">
        <a:lnSpc>
          <a:spcPct val="100000"/>
        </a:lnSpc>
        <a:spcBef>
          <a:spcPts val="600"/>
        </a:spcBef>
        <a:buClrTx/>
        <a:buFont typeface="Wingdings" panose="05000000000000000000" pitchFamily="2" charset="2"/>
        <a:buChar char="l"/>
        <a:defRPr lang="zh-TW" altLang="en-US" sz="2400" kern="1200" dirty="0" smtClean="0">
          <a:solidFill>
            <a:schemeClr val="tx1"/>
          </a:solidFill>
          <a:latin typeface="Calibri" panose="020F0502020204030204" pitchFamily="34" charset="0"/>
          <a:ea typeface="+mn-ea"/>
          <a:cs typeface="Calibri" panose="020F0502020204030204" pitchFamily="34" charset="0"/>
        </a:defRPr>
      </a:lvl2pPr>
      <a:lvl3pPr marL="1168400" indent="-482600" algn="l" defTabSz="685800" rtl="0" eaLnBrk="1" latinLnBrk="0" hangingPunct="1">
        <a:lnSpc>
          <a:spcPct val="100000"/>
        </a:lnSpc>
        <a:spcBef>
          <a:spcPts val="600"/>
        </a:spcBef>
        <a:buFont typeface="Wingdings" panose="05000000000000000000" pitchFamily="2" charset="2"/>
        <a:buChar char="ü"/>
        <a:defRPr sz="2000" kern="1200">
          <a:solidFill>
            <a:schemeClr val="tx1"/>
          </a:solidFill>
          <a:latin typeface="Calibri" panose="020F0502020204030204" pitchFamily="34" charset="0"/>
          <a:ea typeface="+mn-ea"/>
          <a:cs typeface="Calibri" panose="020F0502020204030204" pitchFamily="34" charset="0"/>
        </a:defRPr>
      </a:lvl3pPr>
      <a:lvl4pPr marL="1524000" indent="-495300" algn="l" defTabSz="685800" rtl="0" eaLnBrk="1" latinLnBrk="0" hangingPunct="1">
        <a:lnSpc>
          <a:spcPct val="100000"/>
        </a:lnSpc>
        <a:spcBef>
          <a:spcPts val="600"/>
        </a:spcBef>
        <a:buFont typeface="Wingdings" panose="05000000000000000000" pitchFamily="2" charset="2"/>
        <a:buChar char="n"/>
        <a:defRPr sz="1600" kern="1200">
          <a:solidFill>
            <a:schemeClr val="tx1"/>
          </a:solidFill>
          <a:latin typeface="Calibri" panose="020F0502020204030204" pitchFamily="34" charset="0"/>
          <a:ea typeface="+mn-ea"/>
          <a:cs typeface="Calibri" panose="020F0502020204030204" pitchFamily="34" charset="0"/>
        </a:defRPr>
      </a:lvl4pPr>
      <a:lvl5pPr marL="1879600" indent="-508000" algn="l" defTabSz="685800" rtl="0" eaLnBrk="1" latinLnBrk="0" hangingPunct="1">
        <a:lnSpc>
          <a:spcPct val="100000"/>
        </a:lnSpc>
        <a:spcBef>
          <a:spcPts val="600"/>
        </a:spcBef>
        <a:buFont typeface="Wingdings" panose="05000000000000000000" pitchFamily="2" charset="2"/>
        <a:buChar char="p"/>
        <a:defRPr sz="1200" kern="1200">
          <a:solidFill>
            <a:schemeClr val="tx1"/>
          </a:solidFill>
          <a:latin typeface="Calibri" panose="020F0502020204030204" pitchFamily="34" charset="0"/>
          <a:ea typeface="+mn-ea"/>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1" y="498475"/>
            <a:ext cx="12191935" cy="1800000"/>
          </a:xfrm>
        </p:spPr>
        <p:txBody>
          <a:bodyPr/>
          <a:lstStyle/>
          <a:p>
            <a:pPr algn="ctr"/>
            <a:r>
              <a:rPr lang="en-US" altLang="zh-TW" sz="5400">
                <a:latin typeface="+mn-lt"/>
              </a:rPr>
              <a:t>Đào tạo về 5S</a:t>
            </a:r>
            <a:br>
              <a:rPr lang="en-US" altLang="zh-TW" sz="5400">
                <a:latin typeface="+mn-lt"/>
              </a:rPr>
            </a:br>
            <a:r>
              <a:rPr lang="en-US" altLang="zh-TW" sz="5400">
                <a:latin typeface="+mn-lt"/>
              </a:rPr>
              <a:t>Phòng QC</a:t>
            </a:r>
            <a:endParaRPr lang="zh-TW" altLang="en-US" sz="3200" dirty="0"/>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3FF57E36-DAD2-2379-330A-5F8E3991C506}"/>
              </a:ext>
            </a:extLst>
          </p:cNvPr>
          <p:cNvSpPr txBox="1"/>
          <p:nvPr/>
        </p:nvSpPr>
        <p:spPr>
          <a:xfrm>
            <a:off x="349972" y="5838825"/>
            <a:ext cx="1344342" cy="276999"/>
          </a:xfrm>
          <a:prstGeom prst="rect">
            <a:avLst/>
          </a:prstGeom>
          <a:noFill/>
        </p:spPr>
        <p:txBody>
          <a:bodyPr wrap="none" rtlCol="0">
            <a:spAutoFit/>
          </a:bodyPr>
          <a:lstStyle/>
          <a:p>
            <a:r>
              <a:rPr lang="en-US" sz="1200" dirty="0"/>
              <a:t>Ver.01 2024/9/17</a:t>
            </a:r>
          </a:p>
        </p:txBody>
      </p:sp>
    </p:spTree>
    <p:extLst>
      <p:ext uri="{BB962C8B-B14F-4D97-AF65-F5344CB8AC3E}">
        <p14:creationId xmlns:p14="http://schemas.microsoft.com/office/powerpoint/2010/main" val="3403466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F752D8BF-5EB7-1E2B-5422-E1DC5544C195}"/>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D5263A0-39E2-F7C3-68D0-9BA1C65677C4}"/>
              </a:ext>
            </a:extLst>
          </p:cNvPr>
          <p:cNvSpPr txBox="1">
            <a:spLocks/>
          </p:cNvSpPr>
          <p:nvPr/>
        </p:nvSpPr>
        <p:spPr>
          <a:xfrm>
            <a:off x="-1" y="0"/>
            <a:ext cx="11961845" cy="973540"/>
          </a:xfrm>
          <a:prstGeom prst="rect">
            <a:avLst/>
          </a:prstGeom>
          <a:noFill/>
          <a:ln>
            <a:noFill/>
          </a:ln>
        </p:spPr>
        <p:txBody>
          <a:bodyPr wrap="square" lIns="91425" tIns="91425" rIns="91425" bIns="91425" anchor="ctr" anchorCtr="0"/>
          <a:lstStyle>
            <a:lvl1pPr marL="0" marR="0" lvl="0" indent="0" algn="ctr" defTabSz="685800" rtl="0" eaLnBrk="1" latinLnBrk="0" hangingPunct="1">
              <a:lnSpc>
                <a:spcPct val="90000"/>
              </a:lnSpc>
              <a:spcBef>
                <a:spcPts val="0"/>
              </a:spcBef>
              <a:spcAft>
                <a:spcPts val="0"/>
              </a:spcAft>
              <a:buNone/>
              <a:defRPr lang="zh-TW" altLang="en-US" sz="4400" b="1" i="0" u="none" strike="noStrike" kern="1200" cap="none">
                <a:solidFill>
                  <a:srgbClr val="FFFFFF"/>
                </a:solidFill>
                <a:latin typeface="Calibri"/>
                <a:ea typeface="Calibri"/>
                <a:cs typeface="Calibri"/>
                <a:sym typeface="Calibri"/>
              </a:defRPr>
            </a:lvl1pPr>
            <a:lvl2pPr marL="0" marR="0" lvl="1" indent="0" algn="ctr" rtl="0">
              <a:spcBef>
                <a:spcPts val="0"/>
              </a:spcBef>
              <a:spcAft>
                <a:spcPts val="0"/>
              </a:spcAft>
              <a:buNone/>
              <a:defRPr sz="3000" b="1" i="0" u="none" strike="noStrike" cap="none">
                <a:solidFill>
                  <a:srgbClr val="FFFFFF"/>
                </a:solidFill>
                <a:latin typeface="Calibri"/>
                <a:ea typeface="Calibri"/>
                <a:cs typeface="Calibri"/>
                <a:sym typeface="Calibri"/>
              </a:defRPr>
            </a:lvl2pPr>
            <a:lvl3pPr marL="0" marR="0" lvl="2" indent="0" algn="ctr" rtl="0">
              <a:spcBef>
                <a:spcPts val="0"/>
              </a:spcBef>
              <a:spcAft>
                <a:spcPts val="0"/>
              </a:spcAft>
              <a:buNone/>
              <a:defRPr sz="3000" b="1" i="0" u="none" strike="noStrike" cap="none">
                <a:solidFill>
                  <a:srgbClr val="FFFFFF"/>
                </a:solidFill>
                <a:latin typeface="Calibri"/>
                <a:ea typeface="Calibri"/>
                <a:cs typeface="Calibri"/>
                <a:sym typeface="Calibri"/>
              </a:defRPr>
            </a:lvl3pPr>
            <a:lvl4pPr marL="0" marR="0" lvl="3" indent="0" algn="ctr" rtl="0">
              <a:spcBef>
                <a:spcPts val="0"/>
              </a:spcBef>
              <a:spcAft>
                <a:spcPts val="0"/>
              </a:spcAft>
              <a:buNone/>
              <a:defRPr sz="3000" b="1" i="0" u="none" strike="noStrike" cap="none">
                <a:solidFill>
                  <a:srgbClr val="FFFFFF"/>
                </a:solidFill>
                <a:latin typeface="Calibri"/>
                <a:ea typeface="Calibri"/>
                <a:cs typeface="Calibri"/>
                <a:sym typeface="Calibri"/>
              </a:defRPr>
            </a:lvl4pPr>
            <a:lvl5pPr marL="0" marR="0" lvl="4" indent="0" algn="ctr" rtl="0">
              <a:spcBef>
                <a:spcPts val="0"/>
              </a:spcBef>
              <a:spcAft>
                <a:spcPts val="0"/>
              </a:spcAft>
              <a:buNone/>
              <a:defRPr sz="3000" b="1" i="0" u="none" strike="noStrike" cap="none">
                <a:solidFill>
                  <a:srgbClr val="FFFFFF"/>
                </a:solidFill>
                <a:latin typeface="Calibri"/>
                <a:ea typeface="Calibri"/>
                <a:cs typeface="Calibri"/>
                <a:sym typeface="Calibri"/>
              </a:defRPr>
            </a:lvl5pPr>
            <a:lvl6pPr marL="457200" marR="0" lvl="5" indent="0" algn="l" rtl="0">
              <a:spcBef>
                <a:spcPts val="0"/>
              </a:spcBef>
              <a:spcAft>
                <a:spcPts val="0"/>
              </a:spcAft>
              <a:buNone/>
              <a:defRPr sz="3800" b="1" i="0" u="none" strike="noStrike" cap="none">
                <a:solidFill>
                  <a:srgbClr val="FFFFFF"/>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FFFFFF"/>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FFFFFF"/>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FFFFFF"/>
                </a:solidFill>
                <a:latin typeface="Arial"/>
                <a:ea typeface="Arial"/>
                <a:cs typeface="Arial"/>
                <a:sym typeface="Arial"/>
              </a:defRPr>
            </a:lvl9pPr>
          </a:lstStyle>
          <a:p>
            <a:pPr algn="l"/>
            <a:r>
              <a:rPr lang="en-US" sz="2600" b="0">
                <a:solidFill>
                  <a:schemeClr val="tx1"/>
                </a:solidFill>
                <a:latin typeface="Times New Roman" panose="02020603050405020304" pitchFamily="18" charset="0"/>
                <a:ea typeface="+mj-ea"/>
                <a:cs typeface="Times New Roman" panose="02020603050405020304" pitchFamily="18" charset="0"/>
              </a:rPr>
              <a:t>Nội dung chính</a:t>
            </a:r>
            <a:endParaRPr lang="en-US" sz="2600" b="0" dirty="0">
              <a:solidFill>
                <a:schemeClr val="tx1"/>
              </a:solidFill>
              <a:latin typeface="Times New Roman" panose="02020603050405020304" pitchFamily="18" charset="0"/>
              <a:ea typeface="+mj-ea"/>
              <a:cs typeface="Times New Roman" panose="02020603050405020304" pitchFamily="18" charset="0"/>
            </a:endParaRPr>
          </a:p>
        </p:txBody>
      </p:sp>
      <p:sp>
        <p:nvSpPr>
          <p:cNvPr id="2" name="Rectangle 3">
            <a:extLst>
              <a:ext uri="{FF2B5EF4-FFF2-40B4-BE49-F238E27FC236}">
                <a16:creationId xmlns:a16="http://schemas.microsoft.com/office/drawing/2014/main" id="{A79D7C47-998B-CD59-C723-23C5A95CDA7C}"/>
              </a:ext>
            </a:extLst>
          </p:cNvPr>
          <p:cNvSpPr>
            <a:spLocks noChangeArrowheads="1"/>
          </p:cNvSpPr>
          <p:nvPr/>
        </p:nvSpPr>
        <p:spPr bwMode="auto">
          <a:xfrm>
            <a:off x="288122" y="1222242"/>
            <a:ext cx="7566992" cy="2382191"/>
          </a:xfrm>
          <a:prstGeom prst="rect">
            <a:avLst/>
          </a:prstGeom>
          <a:noFill/>
          <a:ln w="9525">
            <a:noFill/>
            <a:miter lim="800000"/>
            <a:headEnd/>
            <a:tailEnd/>
          </a:ln>
        </p:spPr>
        <p:txBody>
          <a:bodyPr wrap="square">
            <a:spAutoFit/>
          </a:bodyPr>
          <a:lstStyle/>
          <a:p>
            <a:pPr algn="l" eaLnBrk="0" fontAlgn="base" hangingPunct="0">
              <a:lnSpc>
                <a:spcPct val="90000"/>
              </a:lnSpc>
              <a:spcBef>
                <a:spcPct val="20000"/>
              </a:spcBef>
              <a:spcAft>
                <a:spcPct val="0"/>
              </a:spcAft>
              <a:buClr>
                <a:srgbClr val="000066"/>
              </a:buClr>
              <a:buFont typeface="Wingdings" pitchFamily="2" charset="2"/>
              <a:buChar char="Ø"/>
            </a:pPr>
            <a:endParaRPr kumimoji="1" lang="en-US" altLang="zh-CN" sz="2400">
              <a:solidFill>
                <a:srgbClr val="000000"/>
              </a:solidFill>
              <a:latin typeface="Times New Roman" pitchFamily="18" charset="0"/>
              <a:ea typeface="標楷體" pitchFamily="65" charset="-120"/>
              <a:cs typeface="Times New Roman" pitchFamily="18" charset="0"/>
            </a:endParaRPr>
          </a:p>
          <a:p>
            <a:pPr algn="l" eaLnBrk="0" hangingPunct="0">
              <a:lnSpc>
                <a:spcPct val="90000"/>
              </a:lnSpc>
              <a:buClr>
                <a:srgbClr val="000066"/>
              </a:buClr>
            </a:pPr>
            <a:r>
              <a:rPr kumimoji="1" lang="en-US" altLang="zh-CN" sz="2400">
                <a:solidFill>
                  <a:srgbClr val="000000"/>
                </a:solidFill>
                <a:latin typeface="Times New Roman" pitchFamily="18" charset="0"/>
                <a:ea typeface="標楷體" pitchFamily="65" charset="-120"/>
                <a:cs typeface="Times New Roman" pitchFamily="18" charset="0"/>
              </a:rPr>
              <a:t>1. 5S là gì?</a:t>
            </a:r>
          </a:p>
          <a:p>
            <a:pPr algn="l" eaLnBrk="0" fontAlgn="base" hangingPunct="0">
              <a:lnSpc>
                <a:spcPct val="90000"/>
              </a:lnSpc>
              <a:spcBef>
                <a:spcPct val="20000"/>
              </a:spcBef>
              <a:spcAft>
                <a:spcPct val="0"/>
              </a:spcAft>
              <a:buClr>
                <a:srgbClr val="000066"/>
              </a:buClr>
            </a:pPr>
            <a:r>
              <a:rPr kumimoji="1" lang="en-US" altLang="zh-CN" sz="2400">
                <a:solidFill>
                  <a:srgbClr val="000000"/>
                </a:solidFill>
                <a:latin typeface="Times New Roman" pitchFamily="18" charset="0"/>
                <a:ea typeface="標楷體" pitchFamily="65" charset="-120"/>
                <a:cs typeface="Times New Roman" pitchFamily="18" charset="0"/>
              </a:rPr>
              <a:t>2. Mục đích và lợi ích của 5S</a:t>
            </a:r>
          </a:p>
          <a:p>
            <a:pPr algn="l" eaLnBrk="0" fontAlgn="base" hangingPunct="0">
              <a:lnSpc>
                <a:spcPct val="90000"/>
              </a:lnSpc>
              <a:spcBef>
                <a:spcPct val="20000"/>
              </a:spcBef>
              <a:spcAft>
                <a:spcPct val="0"/>
              </a:spcAft>
              <a:buClr>
                <a:srgbClr val="000066"/>
              </a:buClr>
            </a:pPr>
            <a:r>
              <a:rPr kumimoji="1" lang="en-US" altLang="zh-CN" sz="2400">
                <a:solidFill>
                  <a:srgbClr val="000000"/>
                </a:solidFill>
                <a:latin typeface="Times New Roman" pitchFamily="18" charset="0"/>
                <a:ea typeface="標楷體" pitchFamily="65" charset="-120"/>
                <a:cs typeface="Times New Roman" pitchFamily="18" charset="0"/>
              </a:rPr>
              <a:t>3. Tiêu chuẩn 5S khu vực QC</a:t>
            </a:r>
          </a:p>
          <a:p>
            <a:pPr eaLnBrk="0" fontAlgn="base" hangingPunct="0">
              <a:lnSpc>
                <a:spcPct val="90000"/>
              </a:lnSpc>
              <a:spcBef>
                <a:spcPct val="20000"/>
              </a:spcBef>
              <a:spcAft>
                <a:spcPct val="0"/>
              </a:spcAft>
              <a:buClr>
                <a:srgbClr val="000066"/>
              </a:buClr>
            </a:pPr>
            <a:r>
              <a:rPr kumimoji="1" lang="en-US" altLang="zh-CN" sz="2400">
                <a:solidFill>
                  <a:srgbClr val="000000"/>
                </a:solidFill>
                <a:latin typeface="Times New Roman" pitchFamily="18" charset="0"/>
                <a:ea typeface="標楷體" pitchFamily="65" charset="-120"/>
                <a:cs typeface="Times New Roman" pitchFamily="18" charset="0"/>
              </a:rPr>
              <a:t>  - Khu vực FQC</a:t>
            </a:r>
          </a:p>
          <a:p>
            <a:pPr eaLnBrk="0" fontAlgn="base" hangingPunct="0">
              <a:lnSpc>
                <a:spcPct val="90000"/>
              </a:lnSpc>
              <a:spcBef>
                <a:spcPct val="20000"/>
              </a:spcBef>
              <a:spcAft>
                <a:spcPct val="0"/>
              </a:spcAft>
              <a:buClr>
                <a:srgbClr val="000066"/>
              </a:buClr>
            </a:pPr>
            <a:r>
              <a:rPr kumimoji="1" lang="en-US" altLang="zh-CN" sz="2400">
                <a:solidFill>
                  <a:srgbClr val="000000"/>
                </a:solidFill>
                <a:latin typeface="Times New Roman" pitchFamily="18" charset="0"/>
                <a:ea typeface="標楷體" pitchFamily="65" charset="-120"/>
                <a:cs typeface="Times New Roman" pitchFamily="18" charset="0"/>
              </a:rPr>
              <a:t>  - Khu vực OQC</a:t>
            </a:r>
          </a:p>
        </p:txBody>
      </p:sp>
      <p:pic>
        <p:nvPicPr>
          <p:cNvPr id="7" name="Picture 6" descr="A group of people working on a number&#10;&#10;AI-generated content may be incorrect.">
            <a:extLst>
              <a:ext uri="{FF2B5EF4-FFF2-40B4-BE49-F238E27FC236}">
                <a16:creationId xmlns:a16="http://schemas.microsoft.com/office/drawing/2014/main" id="{C03B4F71-647F-C7DD-F850-E742CDA8F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93041"/>
            <a:ext cx="5807878" cy="3871918"/>
          </a:xfrm>
          <a:prstGeom prst="rect">
            <a:avLst/>
          </a:prstGeom>
        </p:spPr>
      </p:pic>
    </p:spTree>
    <p:extLst>
      <p:ext uri="{BB962C8B-B14F-4D97-AF65-F5344CB8AC3E}">
        <p14:creationId xmlns:p14="http://schemas.microsoft.com/office/powerpoint/2010/main" val="3516819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6" name="Title 1">
            <a:extLst>
              <a:ext uri="{FF2B5EF4-FFF2-40B4-BE49-F238E27FC236}">
                <a16:creationId xmlns:a16="http://schemas.microsoft.com/office/drawing/2014/main" id="{6071378D-2480-BD13-480B-3B48BE27649B}"/>
              </a:ext>
            </a:extLst>
          </p:cNvPr>
          <p:cNvSpPr txBox="1">
            <a:spLocks/>
          </p:cNvSpPr>
          <p:nvPr/>
        </p:nvSpPr>
        <p:spPr>
          <a:xfrm>
            <a:off x="-1" y="0"/>
            <a:ext cx="11961845" cy="973540"/>
          </a:xfrm>
          <a:prstGeom prst="rect">
            <a:avLst/>
          </a:prstGeom>
          <a:noFill/>
          <a:ln>
            <a:noFill/>
          </a:ln>
        </p:spPr>
        <p:txBody>
          <a:bodyPr wrap="square" lIns="91425" tIns="91425" rIns="91425" bIns="91425" anchor="ctr" anchorCtr="0"/>
          <a:lstStyle>
            <a:lvl1pPr marL="0" marR="0" lvl="0" indent="0" algn="ctr" defTabSz="685800" rtl="0" eaLnBrk="1" latinLnBrk="0" hangingPunct="1">
              <a:lnSpc>
                <a:spcPct val="90000"/>
              </a:lnSpc>
              <a:spcBef>
                <a:spcPts val="0"/>
              </a:spcBef>
              <a:spcAft>
                <a:spcPts val="0"/>
              </a:spcAft>
              <a:buNone/>
              <a:defRPr lang="zh-TW" altLang="en-US" sz="4400" b="1" i="0" u="none" strike="noStrike" kern="1200" cap="none">
                <a:solidFill>
                  <a:srgbClr val="FFFFFF"/>
                </a:solidFill>
                <a:latin typeface="Calibri"/>
                <a:ea typeface="Calibri"/>
                <a:cs typeface="Calibri"/>
                <a:sym typeface="Calibri"/>
              </a:defRPr>
            </a:lvl1pPr>
            <a:lvl2pPr marL="0" marR="0" lvl="1" indent="0" algn="ctr" rtl="0">
              <a:spcBef>
                <a:spcPts val="0"/>
              </a:spcBef>
              <a:spcAft>
                <a:spcPts val="0"/>
              </a:spcAft>
              <a:buNone/>
              <a:defRPr sz="3000" b="1" i="0" u="none" strike="noStrike" cap="none">
                <a:solidFill>
                  <a:srgbClr val="FFFFFF"/>
                </a:solidFill>
                <a:latin typeface="Calibri"/>
                <a:ea typeface="Calibri"/>
                <a:cs typeface="Calibri"/>
                <a:sym typeface="Calibri"/>
              </a:defRPr>
            </a:lvl2pPr>
            <a:lvl3pPr marL="0" marR="0" lvl="2" indent="0" algn="ctr" rtl="0">
              <a:spcBef>
                <a:spcPts val="0"/>
              </a:spcBef>
              <a:spcAft>
                <a:spcPts val="0"/>
              </a:spcAft>
              <a:buNone/>
              <a:defRPr sz="3000" b="1" i="0" u="none" strike="noStrike" cap="none">
                <a:solidFill>
                  <a:srgbClr val="FFFFFF"/>
                </a:solidFill>
                <a:latin typeface="Calibri"/>
                <a:ea typeface="Calibri"/>
                <a:cs typeface="Calibri"/>
                <a:sym typeface="Calibri"/>
              </a:defRPr>
            </a:lvl3pPr>
            <a:lvl4pPr marL="0" marR="0" lvl="3" indent="0" algn="ctr" rtl="0">
              <a:spcBef>
                <a:spcPts val="0"/>
              </a:spcBef>
              <a:spcAft>
                <a:spcPts val="0"/>
              </a:spcAft>
              <a:buNone/>
              <a:defRPr sz="3000" b="1" i="0" u="none" strike="noStrike" cap="none">
                <a:solidFill>
                  <a:srgbClr val="FFFFFF"/>
                </a:solidFill>
                <a:latin typeface="Calibri"/>
                <a:ea typeface="Calibri"/>
                <a:cs typeface="Calibri"/>
                <a:sym typeface="Calibri"/>
              </a:defRPr>
            </a:lvl4pPr>
            <a:lvl5pPr marL="0" marR="0" lvl="4" indent="0" algn="ctr" rtl="0">
              <a:spcBef>
                <a:spcPts val="0"/>
              </a:spcBef>
              <a:spcAft>
                <a:spcPts val="0"/>
              </a:spcAft>
              <a:buNone/>
              <a:defRPr sz="3000" b="1" i="0" u="none" strike="noStrike" cap="none">
                <a:solidFill>
                  <a:srgbClr val="FFFFFF"/>
                </a:solidFill>
                <a:latin typeface="Calibri"/>
                <a:ea typeface="Calibri"/>
                <a:cs typeface="Calibri"/>
                <a:sym typeface="Calibri"/>
              </a:defRPr>
            </a:lvl5pPr>
            <a:lvl6pPr marL="457200" marR="0" lvl="5" indent="0" algn="l" rtl="0">
              <a:spcBef>
                <a:spcPts val="0"/>
              </a:spcBef>
              <a:spcAft>
                <a:spcPts val="0"/>
              </a:spcAft>
              <a:buNone/>
              <a:defRPr sz="3800" b="1" i="0" u="none" strike="noStrike" cap="none">
                <a:solidFill>
                  <a:srgbClr val="FFFFFF"/>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FFFFFF"/>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FFFFFF"/>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FFFFFF"/>
                </a:solidFill>
                <a:latin typeface="Arial"/>
                <a:ea typeface="Arial"/>
                <a:cs typeface="Arial"/>
                <a:sym typeface="Arial"/>
              </a:defRPr>
            </a:lvl9pPr>
          </a:lstStyle>
          <a:p>
            <a:pPr algn="l"/>
            <a:r>
              <a:rPr lang="en-US" altLang="zh-CN" sz="2600" b="0">
                <a:solidFill>
                  <a:schemeClr val="tx1"/>
                </a:solidFill>
                <a:latin typeface="+mj-ea"/>
                <a:ea typeface="+mj-ea"/>
              </a:rPr>
              <a:t>5S là gì</a:t>
            </a:r>
            <a:endParaRPr lang="en-US" sz="2600" b="0" dirty="0">
              <a:solidFill>
                <a:schemeClr val="tx1"/>
              </a:solidFill>
              <a:latin typeface="+mj-ea"/>
              <a:ea typeface="+mj-ea"/>
            </a:endParaRPr>
          </a:p>
        </p:txBody>
      </p:sp>
      <p:sp>
        <p:nvSpPr>
          <p:cNvPr id="9" name="TextBox 8">
            <a:extLst>
              <a:ext uri="{FF2B5EF4-FFF2-40B4-BE49-F238E27FC236}">
                <a16:creationId xmlns:a16="http://schemas.microsoft.com/office/drawing/2014/main" id="{D0A7BD7D-744F-1BBE-D006-97115B2132E2}"/>
              </a:ext>
            </a:extLst>
          </p:cNvPr>
          <p:cNvSpPr txBox="1"/>
          <p:nvPr/>
        </p:nvSpPr>
        <p:spPr>
          <a:xfrm>
            <a:off x="455705" y="1208428"/>
            <a:ext cx="11303308" cy="2585323"/>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 </a:t>
            </a:r>
            <a:r>
              <a:rPr lang="vi-VN" b="1">
                <a:solidFill>
                  <a:schemeClr val="accent6">
                    <a:lumMod val="75000"/>
                  </a:schemeClr>
                </a:solidFill>
                <a:latin typeface="Times New Roman" panose="02020603050405020304" pitchFamily="18" charset="0"/>
                <a:cs typeface="Times New Roman" panose="02020603050405020304" pitchFamily="18" charset="0"/>
              </a:rPr>
              <a:t>5S</a:t>
            </a:r>
            <a:r>
              <a:rPr lang="vi-VN">
                <a:latin typeface="Times New Roman" panose="02020603050405020304" pitchFamily="18" charset="0"/>
                <a:cs typeface="Times New Roman" panose="02020603050405020304" pitchFamily="18" charset="0"/>
              </a:rPr>
              <a:t> là một phương pháp quản lý sản xuất và tổ chức nơi làm việc có nguồn gốc từ Nhật Bản, nhằm cải thiện môi trường làm việc, tăng năng suất và giảm thiểu lãng phí. 5S bao gồm 5 bước cơ bản, mỗi bước bắt đầu bằng chữ "S" trong tiếng Nhật:</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 </a:t>
            </a:r>
            <a:r>
              <a:rPr lang="en-US" b="1">
                <a:latin typeface="Times New Roman" panose="02020603050405020304" pitchFamily="18" charset="0"/>
                <a:cs typeface="Times New Roman" panose="02020603050405020304" pitchFamily="18" charset="0"/>
              </a:rPr>
              <a:t>S1</a:t>
            </a:r>
            <a:r>
              <a:rPr lang="en-US">
                <a:latin typeface="Times New Roman" panose="02020603050405020304" pitchFamily="18" charset="0"/>
                <a:cs typeface="Times New Roman" panose="02020603050405020304" pitchFamily="18" charset="0"/>
              </a:rPr>
              <a:t>(Sàng lọc): Phân loại, di dời những thứ không cần thiết tại nơi làm việc và loại bỏ chúng</a:t>
            </a:r>
          </a:p>
          <a:p>
            <a:r>
              <a:rPr lang="en-US">
                <a:latin typeface="Times New Roman" panose="02020603050405020304" pitchFamily="18" charset="0"/>
                <a:cs typeface="Times New Roman" panose="02020603050405020304" pitchFamily="18" charset="0"/>
              </a:rPr>
              <a:t>  + </a:t>
            </a:r>
            <a:r>
              <a:rPr lang="en-US" b="1">
                <a:latin typeface="Times New Roman" panose="02020603050405020304" pitchFamily="18" charset="0"/>
                <a:cs typeface="Times New Roman" panose="02020603050405020304" pitchFamily="18" charset="0"/>
              </a:rPr>
              <a:t>S2</a:t>
            </a:r>
            <a:r>
              <a:rPr lang="en-US">
                <a:latin typeface="Times New Roman" panose="02020603050405020304" pitchFamily="18" charset="0"/>
                <a:cs typeface="Times New Roman" panose="02020603050405020304" pitchFamily="18" charset="0"/>
              </a:rPr>
              <a:t>(Sắp xếp): Tổ chức các vật dụng còn lại một cách hiệu quả theo tiêu chí dễ tìm, dễ thấy, dễ trả lại</a:t>
            </a:r>
          </a:p>
          <a:p>
            <a:r>
              <a:rPr lang="en-US">
                <a:latin typeface="Times New Roman" panose="02020603050405020304" pitchFamily="18" charset="0"/>
                <a:cs typeface="Times New Roman" panose="02020603050405020304" pitchFamily="18" charset="0"/>
              </a:rPr>
              <a:t>  + </a:t>
            </a:r>
            <a:r>
              <a:rPr lang="en-US" b="1">
                <a:latin typeface="Times New Roman" panose="02020603050405020304" pitchFamily="18" charset="0"/>
                <a:cs typeface="Times New Roman" panose="02020603050405020304" pitchFamily="18" charset="0"/>
              </a:rPr>
              <a:t>S3</a:t>
            </a:r>
            <a:r>
              <a:rPr lang="en-US">
                <a:latin typeface="Times New Roman" panose="02020603050405020304" pitchFamily="18" charset="0"/>
                <a:cs typeface="Times New Roman" panose="02020603050405020304" pitchFamily="18" charset="0"/>
              </a:rPr>
              <a:t>(Sạch sẽ): Vệ sinh, quét dọn, lau chùi mọi thứ gây bẩn tại nơi làm việc</a:t>
            </a:r>
          </a:p>
          <a:p>
            <a:r>
              <a:rPr lang="en-US">
                <a:latin typeface="Times New Roman" panose="02020603050405020304" pitchFamily="18" charset="0"/>
                <a:cs typeface="Times New Roman" panose="02020603050405020304" pitchFamily="18" charset="0"/>
              </a:rPr>
              <a:t>  + </a:t>
            </a:r>
            <a:r>
              <a:rPr lang="en-US" b="1">
                <a:latin typeface="Times New Roman" panose="02020603050405020304" pitchFamily="18" charset="0"/>
                <a:cs typeface="Times New Roman" panose="02020603050405020304" pitchFamily="18" charset="0"/>
              </a:rPr>
              <a:t>S4</a:t>
            </a:r>
            <a:r>
              <a:rPr lang="en-US">
                <a:latin typeface="Times New Roman" panose="02020603050405020304" pitchFamily="18" charset="0"/>
                <a:cs typeface="Times New Roman" panose="02020603050405020304" pitchFamily="18" charset="0"/>
              </a:rPr>
              <a:t>(Săn sóc): Giữ gìn nơi làm việc luôn sạch sẽ, thuận tiện và có năng suất bằng cách thực hiện Sàng lọc, Sắp xếp, Sạch sẽ</a:t>
            </a:r>
          </a:p>
          <a:p>
            <a:r>
              <a:rPr lang="en-US">
                <a:latin typeface="Times New Roman" panose="02020603050405020304" pitchFamily="18" charset="0"/>
                <a:cs typeface="Times New Roman" panose="02020603050405020304" pitchFamily="18" charset="0"/>
              </a:rPr>
              <a:t>  + </a:t>
            </a:r>
            <a:r>
              <a:rPr lang="en-US" b="1">
                <a:latin typeface="Times New Roman" panose="02020603050405020304" pitchFamily="18" charset="0"/>
                <a:cs typeface="Times New Roman" panose="02020603050405020304" pitchFamily="18" charset="0"/>
              </a:rPr>
              <a:t>S5</a:t>
            </a:r>
            <a:r>
              <a:rPr lang="en-US">
                <a:latin typeface="Times New Roman" panose="02020603050405020304" pitchFamily="18" charset="0"/>
                <a:cs typeface="Times New Roman" panose="02020603050405020304" pitchFamily="18" charset="0"/>
              </a:rPr>
              <a:t>(Sẵn sàng): Rèn luyện, tạo nên một thói quen, nề nếp, tác phong cho mọi người trong thực hiện 5S</a:t>
            </a:r>
          </a:p>
        </p:txBody>
      </p:sp>
      <p:pic>
        <p:nvPicPr>
          <p:cNvPr id="16" name="Picture 15" descr="A diagram of a circle with arrows&#10;&#10;AI-generated content may be incorrect.">
            <a:extLst>
              <a:ext uri="{FF2B5EF4-FFF2-40B4-BE49-F238E27FC236}">
                <a16:creationId xmlns:a16="http://schemas.microsoft.com/office/drawing/2014/main" id="{50D80646-1CCD-9767-DD56-7F39BA7804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1545" y="3786813"/>
            <a:ext cx="2764459" cy="2764459"/>
          </a:xfrm>
          <a:prstGeom prst="rect">
            <a:avLst/>
          </a:prstGeom>
        </p:spPr>
      </p:pic>
      <p:pic>
        <p:nvPicPr>
          <p:cNvPr id="18" name="Picture 17" descr="A group of cartoon characters&#10;&#10;AI-generated content may be incorrect.">
            <a:extLst>
              <a:ext uri="{FF2B5EF4-FFF2-40B4-BE49-F238E27FC236}">
                <a16:creationId xmlns:a16="http://schemas.microsoft.com/office/drawing/2014/main" id="{E42BD628-5E90-7441-D3DE-3E6D04ABF3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6907" y="3793751"/>
            <a:ext cx="3721217" cy="2823473"/>
          </a:xfrm>
          <a:prstGeom prst="rect">
            <a:avLst/>
          </a:prstGeom>
        </p:spPr>
      </p:pic>
    </p:spTree>
    <p:extLst>
      <p:ext uri="{BB962C8B-B14F-4D97-AF65-F5344CB8AC3E}">
        <p14:creationId xmlns:p14="http://schemas.microsoft.com/office/powerpoint/2010/main" val="2006114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3BEC731F-032D-1FC1-FDEB-C09C1586ADBA}"/>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2073695-F877-BD8A-DD9B-91959CF5ACEF}"/>
              </a:ext>
            </a:extLst>
          </p:cNvPr>
          <p:cNvSpPr txBox="1">
            <a:spLocks/>
          </p:cNvSpPr>
          <p:nvPr/>
        </p:nvSpPr>
        <p:spPr>
          <a:xfrm>
            <a:off x="-1" y="0"/>
            <a:ext cx="11961845" cy="973540"/>
          </a:xfrm>
          <a:prstGeom prst="rect">
            <a:avLst/>
          </a:prstGeom>
          <a:noFill/>
          <a:ln>
            <a:noFill/>
          </a:ln>
        </p:spPr>
        <p:txBody>
          <a:bodyPr wrap="square" lIns="91425" tIns="91425" rIns="91425" bIns="91425" anchor="ctr" anchorCtr="0"/>
          <a:lstStyle>
            <a:lvl1pPr marL="0" marR="0" lvl="0" indent="0" algn="ctr" defTabSz="685800" rtl="0" eaLnBrk="1" latinLnBrk="0" hangingPunct="1">
              <a:lnSpc>
                <a:spcPct val="90000"/>
              </a:lnSpc>
              <a:spcBef>
                <a:spcPts val="0"/>
              </a:spcBef>
              <a:spcAft>
                <a:spcPts val="0"/>
              </a:spcAft>
              <a:buNone/>
              <a:defRPr lang="zh-TW" altLang="en-US" sz="4400" b="1" i="0" u="none" strike="noStrike" kern="1200" cap="none">
                <a:solidFill>
                  <a:srgbClr val="FFFFFF"/>
                </a:solidFill>
                <a:latin typeface="Calibri"/>
                <a:ea typeface="Calibri"/>
                <a:cs typeface="Calibri"/>
                <a:sym typeface="Calibri"/>
              </a:defRPr>
            </a:lvl1pPr>
            <a:lvl2pPr marL="0" marR="0" lvl="1" indent="0" algn="ctr" rtl="0">
              <a:spcBef>
                <a:spcPts val="0"/>
              </a:spcBef>
              <a:spcAft>
                <a:spcPts val="0"/>
              </a:spcAft>
              <a:buNone/>
              <a:defRPr sz="3000" b="1" i="0" u="none" strike="noStrike" cap="none">
                <a:solidFill>
                  <a:srgbClr val="FFFFFF"/>
                </a:solidFill>
                <a:latin typeface="Calibri"/>
                <a:ea typeface="Calibri"/>
                <a:cs typeface="Calibri"/>
                <a:sym typeface="Calibri"/>
              </a:defRPr>
            </a:lvl2pPr>
            <a:lvl3pPr marL="0" marR="0" lvl="2" indent="0" algn="ctr" rtl="0">
              <a:spcBef>
                <a:spcPts val="0"/>
              </a:spcBef>
              <a:spcAft>
                <a:spcPts val="0"/>
              </a:spcAft>
              <a:buNone/>
              <a:defRPr sz="3000" b="1" i="0" u="none" strike="noStrike" cap="none">
                <a:solidFill>
                  <a:srgbClr val="FFFFFF"/>
                </a:solidFill>
                <a:latin typeface="Calibri"/>
                <a:ea typeface="Calibri"/>
                <a:cs typeface="Calibri"/>
                <a:sym typeface="Calibri"/>
              </a:defRPr>
            </a:lvl3pPr>
            <a:lvl4pPr marL="0" marR="0" lvl="3" indent="0" algn="ctr" rtl="0">
              <a:spcBef>
                <a:spcPts val="0"/>
              </a:spcBef>
              <a:spcAft>
                <a:spcPts val="0"/>
              </a:spcAft>
              <a:buNone/>
              <a:defRPr sz="3000" b="1" i="0" u="none" strike="noStrike" cap="none">
                <a:solidFill>
                  <a:srgbClr val="FFFFFF"/>
                </a:solidFill>
                <a:latin typeface="Calibri"/>
                <a:ea typeface="Calibri"/>
                <a:cs typeface="Calibri"/>
                <a:sym typeface="Calibri"/>
              </a:defRPr>
            </a:lvl4pPr>
            <a:lvl5pPr marL="0" marR="0" lvl="4" indent="0" algn="ctr" rtl="0">
              <a:spcBef>
                <a:spcPts val="0"/>
              </a:spcBef>
              <a:spcAft>
                <a:spcPts val="0"/>
              </a:spcAft>
              <a:buNone/>
              <a:defRPr sz="3000" b="1" i="0" u="none" strike="noStrike" cap="none">
                <a:solidFill>
                  <a:srgbClr val="FFFFFF"/>
                </a:solidFill>
                <a:latin typeface="Calibri"/>
                <a:ea typeface="Calibri"/>
                <a:cs typeface="Calibri"/>
                <a:sym typeface="Calibri"/>
              </a:defRPr>
            </a:lvl5pPr>
            <a:lvl6pPr marL="457200" marR="0" lvl="5" indent="0" algn="l" rtl="0">
              <a:spcBef>
                <a:spcPts val="0"/>
              </a:spcBef>
              <a:spcAft>
                <a:spcPts val="0"/>
              </a:spcAft>
              <a:buNone/>
              <a:defRPr sz="3800" b="1" i="0" u="none" strike="noStrike" cap="none">
                <a:solidFill>
                  <a:srgbClr val="FFFFFF"/>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FFFFFF"/>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FFFFFF"/>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FFFFFF"/>
                </a:solidFill>
                <a:latin typeface="Arial"/>
                <a:ea typeface="Arial"/>
                <a:cs typeface="Arial"/>
                <a:sym typeface="Arial"/>
              </a:defRPr>
            </a:lvl9pPr>
          </a:lstStyle>
          <a:p>
            <a:pPr algn="l"/>
            <a:r>
              <a:rPr kumimoji="1" lang="en-US" altLang="zh-CN" sz="2800">
                <a:solidFill>
                  <a:srgbClr val="000000"/>
                </a:solidFill>
                <a:latin typeface="Times New Roman" pitchFamily="18" charset="0"/>
                <a:ea typeface="標楷體" pitchFamily="65" charset="-120"/>
                <a:cs typeface="Times New Roman" pitchFamily="18" charset="0"/>
              </a:rPr>
              <a:t>Mục đích và lợi ích của 5S</a:t>
            </a:r>
            <a:endParaRPr lang="en-US" sz="2600" b="0" dirty="0">
              <a:solidFill>
                <a:schemeClr val="tx1"/>
              </a:solidFill>
              <a:latin typeface="Times New Roman" panose="02020603050405020304" pitchFamily="18" charset="0"/>
              <a:ea typeface="+mj-ea"/>
              <a:cs typeface="Times New Roman" panose="02020603050405020304" pitchFamily="18" charset="0"/>
            </a:endParaRPr>
          </a:p>
        </p:txBody>
      </p:sp>
      <p:sp>
        <p:nvSpPr>
          <p:cNvPr id="9" name="TextBox 8">
            <a:extLst>
              <a:ext uri="{FF2B5EF4-FFF2-40B4-BE49-F238E27FC236}">
                <a16:creationId xmlns:a16="http://schemas.microsoft.com/office/drawing/2014/main" id="{40C41B24-E153-9517-6D4B-917CD9DE6F20}"/>
              </a:ext>
            </a:extLst>
          </p:cNvPr>
          <p:cNvSpPr txBox="1"/>
          <p:nvPr/>
        </p:nvSpPr>
        <p:spPr>
          <a:xfrm>
            <a:off x="455705" y="1208428"/>
            <a:ext cx="11328945" cy="5078313"/>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 </a:t>
            </a:r>
            <a:r>
              <a:rPr lang="vi-VN" b="1">
                <a:solidFill>
                  <a:schemeClr val="accent6">
                    <a:lumMod val="75000"/>
                  </a:schemeClr>
                </a:solidFill>
                <a:latin typeface="Times New Roman" panose="02020603050405020304" pitchFamily="18" charset="0"/>
                <a:cs typeface="Times New Roman" panose="02020603050405020304" pitchFamily="18" charset="0"/>
              </a:rPr>
              <a:t>Mục tiêu của 5S</a:t>
            </a:r>
            <a:r>
              <a:rPr lang="en-US">
                <a:latin typeface="Times New Roman" panose="02020603050405020304" pitchFamily="18" charset="0"/>
                <a:cs typeface="Times New Roman" panose="02020603050405020304" pitchFamily="18" charset="0"/>
              </a:rPr>
              <a:t>:</a:t>
            </a:r>
            <a:r>
              <a:rPr lang="vi-VN">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L</a:t>
            </a:r>
            <a:r>
              <a:rPr lang="vi-VN">
                <a:latin typeface="Times New Roman" panose="02020603050405020304" pitchFamily="18" charset="0"/>
                <a:cs typeface="Times New Roman" panose="02020603050405020304" pitchFamily="18" charset="0"/>
              </a:rPr>
              <a:t>à tạo ra một môi trường làm việc hiệu quả, an toàn và dễ dàng duy trì, từ đó giúp tăng năng suất và giảm thiểu các rủi ro trong quá trình sản xuất.</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a:t>
            </a:r>
            <a:r>
              <a:rPr lang="en-US" b="1">
                <a:solidFill>
                  <a:schemeClr val="accent6">
                    <a:lumMod val="75000"/>
                  </a:schemeClr>
                </a:solidFill>
                <a:latin typeface="Times New Roman" panose="02020603050405020304" pitchFamily="18" charset="0"/>
                <a:cs typeface="Times New Roman" panose="02020603050405020304" pitchFamily="18" charset="0"/>
              </a:rPr>
              <a:t>Lợi ích của 5S</a:t>
            </a:r>
            <a:r>
              <a:rPr lang="en-US">
                <a:latin typeface="Times New Roman" panose="02020603050405020304" pitchFamily="18" charset="0"/>
                <a:cs typeface="Times New Roman" panose="02020603050405020304" pitchFamily="18" charset="0"/>
              </a:rPr>
              <a:t>:</a:t>
            </a:r>
          </a:p>
          <a:p>
            <a:r>
              <a:rPr lang="en-US">
                <a:latin typeface="Times New Roman" panose="02020603050405020304" pitchFamily="18" charset="0"/>
                <a:cs typeface="Times New Roman" panose="02020603050405020304" pitchFamily="18" charset="0"/>
              </a:rPr>
              <a:t>   + </a:t>
            </a:r>
            <a:r>
              <a:rPr lang="en-US" b="1">
                <a:latin typeface="Times New Roman" panose="02020603050405020304" pitchFamily="18" charset="0"/>
                <a:cs typeface="Times New Roman" panose="02020603050405020304" pitchFamily="18" charset="0"/>
              </a:rPr>
              <a:t>Tăng năng suất lao động</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Khi các công cụ, vật dụng được sắp xếp và tổ chức khoa học, công nhân sẽ tiết kiệm thời gian trong việc tìm kiếm và sử dụng chúng. Điều này giúp giảm thời gian chết và nâng cao hiệu quả công việc</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 </a:t>
            </a:r>
            <a:r>
              <a:rPr lang="vi-VN" b="1">
                <a:latin typeface="Times New Roman" panose="02020603050405020304" pitchFamily="18" charset="0"/>
                <a:cs typeface="Times New Roman" panose="02020603050405020304" pitchFamily="18" charset="0"/>
              </a:rPr>
              <a:t>Cải thiện môi trường làm việc</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Xưởng làm việc sạch sẽ, gọn gàng và không có sự lộn xộn giúp công nhân cảm thấy thoải mái và tập trung hơn trong công việc. Một môi trường làm việc tốt sẽ thúc đẩy tinh thần làm việc và cải thiện sự hài lòng của nhân viên</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 </a:t>
            </a:r>
            <a:r>
              <a:rPr lang="en-US" b="1">
                <a:latin typeface="Times New Roman" panose="02020603050405020304" pitchFamily="18" charset="0"/>
                <a:cs typeface="Times New Roman" panose="02020603050405020304" pitchFamily="18" charset="0"/>
              </a:rPr>
              <a:t>Giảm thiểu rủi ro tai nạn và sự cố</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Việc loại bỏ các vật dụng không cần thiết và giữ cho khu vực làm việc luôn sạch sẽ sẽ giúp giảm nguy cơ tai nạn lao động. Không gian làm việc an toàn và không có vật cản giúp công nhân di chuyển dễ dàng hơn và tránh được những sự cố không đáng có</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 </a:t>
            </a:r>
            <a:r>
              <a:rPr lang="en-US" b="1">
                <a:latin typeface="Times New Roman" panose="02020603050405020304" pitchFamily="18" charset="0"/>
                <a:cs typeface="Times New Roman" panose="02020603050405020304" pitchFamily="18" charset="0"/>
              </a:rPr>
              <a:t>Tiết kiệm chi phí</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Nhờ vào việc duy trì khu vực làm việc ngăn nắp, công nhân có thể dễ dàng phát hiện ra các sự cố hoặc sự hư hỏng của máy móc sớm hơn, từ đó giảm chi phí bảo trì và sửa chữa. Hơn nữa, việc không để lãng phí các vật dụng không cần thiết cũng giúp tiết kiệm chi phí sản xuất.</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 </a:t>
            </a:r>
            <a:r>
              <a:rPr lang="vi-VN" b="1">
                <a:latin typeface="Times New Roman" panose="02020603050405020304" pitchFamily="18" charset="0"/>
                <a:cs typeface="Times New Roman" panose="02020603050405020304" pitchFamily="18" charset="0"/>
              </a:rPr>
              <a:t>Cải thiện chất lượng sản phẩm</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Một môi trường làm việc sạch sẽ và có tổ chức giúp giảm thiểu các lỗi sản xuất và nâng cao chất lượng sản phẩm. Các quy trình chuẩn hóa giúp công nhân thực hiện công việc một cách chính xác và hiệu quả hơn.</a:t>
            </a:r>
            <a:endParaRPr lang="en-US">
              <a:latin typeface="Times New Roman" panose="02020603050405020304" pitchFamily="18" charset="0"/>
              <a:cs typeface="Times New Roman" panose="02020603050405020304" pitchFamily="18" charset="0"/>
            </a:endParaRPr>
          </a:p>
          <a:p>
            <a:endParaRPr lang="en-US"/>
          </a:p>
        </p:txBody>
      </p:sp>
    </p:spTree>
    <p:extLst>
      <p:ext uri="{BB962C8B-B14F-4D97-AF65-F5344CB8AC3E}">
        <p14:creationId xmlns:p14="http://schemas.microsoft.com/office/powerpoint/2010/main" val="712028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4A667DEB-E013-329D-8FC7-9BD3AAD698C8}"/>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578D9E3E-FBEA-3455-2F5E-33E0DDA7F394}"/>
              </a:ext>
            </a:extLst>
          </p:cNvPr>
          <p:cNvSpPr txBox="1">
            <a:spLocks/>
          </p:cNvSpPr>
          <p:nvPr/>
        </p:nvSpPr>
        <p:spPr>
          <a:xfrm>
            <a:off x="-1" y="0"/>
            <a:ext cx="11961845" cy="973540"/>
          </a:xfrm>
          <a:prstGeom prst="rect">
            <a:avLst/>
          </a:prstGeom>
          <a:noFill/>
          <a:ln>
            <a:noFill/>
          </a:ln>
        </p:spPr>
        <p:txBody>
          <a:bodyPr wrap="square" lIns="91425" tIns="91425" rIns="91425" bIns="91425" anchor="ctr" anchorCtr="0"/>
          <a:lstStyle>
            <a:lvl1pPr marL="0" marR="0" lvl="0" indent="0" algn="ctr" defTabSz="685800" rtl="0" eaLnBrk="1" latinLnBrk="0" hangingPunct="1">
              <a:lnSpc>
                <a:spcPct val="90000"/>
              </a:lnSpc>
              <a:spcBef>
                <a:spcPts val="0"/>
              </a:spcBef>
              <a:spcAft>
                <a:spcPts val="0"/>
              </a:spcAft>
              <a:buNone/>
              <a:defRPr lang="zh-TW" altLang="en-US" sz="4400" b="1" i="0" u="none" strike="noStrike" kern="1200" cap="none">
                <a:solidFill>
                  <a:srgbClr val="FFFFFF"/>
                </a:solidFill>
                <a:latin typeface="Calibri"/>
                <a:ea typeface="Calibri"/>
                <a:cs typeface="Calibri"/>
                <a:sym typeface="Calibri"/>
              </a:defRPr>
            </a:lvl1pPr>
            <a:lvl2pPr marL="0" marR="0" lvl="1" indent="0" algn="ctr" rtl="0">
              <a:spcBef>
                <a:spcPts val="0"/>
              </a:spcBef>
              <a:spcAft>
                <a:spcPts val="0"/>
              </a:spcAft>
              <a:buNone/>
              <a:defRPr sz="3000" b="1" i="0" u="none" strike="noStrike" cap="none">
                <a:solidFill>
                  <a:srgbClr val="FFFFFF"/>
                </a:solidFill>
                <a:latin typeface="Calibri"/>
                <a:ea typeface="Calibri"/>
                <a:cs typeface="Calibri"/>
                <a:sym typeface="Calibri"/>
              </a:defRPr>
            </a:lvl2pPr>
            <a:lvl3pPr marL="0" marR="0" lvl="2" indent="0" algn="ctr" rtl="0">
              <a:spcBef>
                <a:spcPts val="0"/>
              </a:spcBef>
              <a:spcAft>
                <a:spcPts val="0"/>
              </a:spcAft>
              <a:buNone/>
              <a:defRPr sz="3000" b="1" i="0" u="none" strike="noStrike" cap="none">
                <a:solidFill>
                  <a:srgbClr val="FFFFFF"/>
                </a:solidFill>
                <a:latin typeface="Calibri"/>
                <a:ea typeface="Calibri"/>
                <a:cs typeface="Calibri"/>
                <a:sym typeface="Calibri"/>
              </a:defRPr>
            </a:lvl3pPr>
            <a:lvl4pPr marL="0" marR="0" lvl="3" indent="0" algn="ctr" rtl="0">
              <a:spcBef>
                <a:spcPts val="0"/>
              </a:spcBef>
              <a:spcAft>
                <a:spcPts val="0"/>
              </a:spcAft>
              <a:buNone/>
              <a:defRPr sz="3000" b="1" i="0" u="none" strike="noStrike" cap="none">
                <a:solidFill>
                  <a:srgbClr val="FFFFFF"/>
                </a:solidFill>
                <a:latin typeface="Calibri"/>
                <a:ea typeface="Calibri"/>
                <a:cs typeface="Calibri"/>
                <a:sym typeface="Calibri"/>
              </a:defRPr>
            </a:lvl4pPr>
            <a:lvl5pPr marL="0" marR="0" lvl="4" indent="0" algn="ctr" rtl="0">
              <a:spcBef>
                <a:spcPts val="0"/>
              </a:spcBef>
              <a:spcAft>
                <a:spcPts val="0"/>
              </a:spcAft>
              <a:buNone/>
              <a:defRPr sz="3000" b="1" i="0" u="none" strike="noStrike" cap="none">
                <a:solidFill>
                  <a:srgbClr val="FFFFFF"/>
                </a:solidFill>
                <a:latin typeface="Calibri"/>
                <a:ea typeface="Calibri"/>
                <a:cs typeface="Calibri"/>
                <a:sym typeface="Calibri"/>
              </a:defRPr>
            </a:lvl5pPr>
            <a:lvl6pPr marL="457200" marR="0" lvl="5" indent="0" algn="l" rtl="0">
              <a:spcBef>
                <a:spcPts val="0"/>
              </a:spcBef>
              <a:spcAft>
                <a:spcPts val="0"/>
              </a:spcAft>
              <a:buNone/>
              <a:defRPr sz="3800" b="1" i="0" u="none" strike="noStrike" cap="none">
                <a:solidFill>
                  <a:srgbClr val="FFFFFF"/>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FFFFFF"/>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FFFFFF"/>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FFFFFF"/>
                </a:solidFill>
                <a:latin typeface="Arial"/>
                <a:ea typeface="Arial"/>
                <a:cs typeface="Arial"/>
                <a:sym typeface="Arial"/>
              </a:defRPr>
            </a:lvl9pPr>
          </a:lstStyle>
          <a:p>
            <a:pPr algn="l"/>
            <a:r>
              <a:rPr kumimoji="1" lang="en-US" altLang="zh-CN" sz="2800">
                <a:solidFill>
                  <a:srgbClr val="000000"/>
                </a:solidFill>
                <a:latin typeface="Times New Roman" pitchFamily="18" charset="0"/>
                <a:ea typeface="標楷體" pitchFamily="65" charset="-120"/>
                <a:cs typeface="Times New Roman" pitchFamily="18" charset="0"/>
              </a:rPr>
              <a:t>Tiêu chuẩn 5S khu vực QC</a:t>
            </a:r>
            <a:endParaRPr lang="en-US" sz="2600" b="0" dirty="0">
              <a:solidFill>
                <a:schemeClr val="tx1"/>
              </a:solidFill>
              <a:latin typeface="Times New Roman" panose="02020603050405020304" pitchFamily="18" charset="0"/>
              <a:ea typeface="+mj-ea"/>
              <a:cs typeface="Times New Roman" panose="02020603050405020304" pitchFamily="18" charset="0"/>
            </a:endParaRPr>
          </a:p>
        </p:txBody>
      </p:sp>
      <p:pic>
        <p:nvPicPr>
          <p:cNvPr id="3" name="Picture 2">
            <a:extLst>
              <a:ext uri="{FF2B5EF4-FFF2-40B4-BE49-F238E27FC236}">
                <a16:creationId xmlns:a16="http://schemas.microsoft.com/office/drawing/2014/main" id="{E3349664-57BB-20A6-088A-81DB5EC0E3CC}"/>
              </a:ext>
            </a:extLst>
          </p:cNvPr>
          <p:cNvPicPr>
            <a:picLocks noChangeAspect="1"/>
          </p:cNvPicPr>
          <p:nvPr/>
        </p:nvPicPr>
        <p:blipFill>
          <a:blip r:embed="rId3"/>
          <a:stretch>
            <a:fillRect/>
          </a:stretch>
        </p:blipFill>
        <p:spPr>
          <a:xfrm>
            <a:off x="79512" y="1254569"/>
            <a:ext cx="4236114" cy="3246575"/>
          </a:xfrm>
          <a:prstGeom prst="rect">
            <a:avLst/>
          </a:prstGeom>
        </p:spPr>
      </p:pic>
      <p:pic>
        <p:nvPicPr>
          <p:cNvPr id="5" name="Picture 4">
            <a:extLst>
              <a:ext uri="{FF2B5EF4-FFF2-40B4-BE49-F238E27FC236}">
                <a16:creationId xmlns:a16="http://schemas.microsoft.com/office/drawing/2014/main" id="{2B469C4F-132D-086E-8390-00B1D2C9C116}"/>
              </a:ext>
            </a:extLst>
          </p:cNvPr>
          <p:cNvPicPr>
            <a:picLocks noChangeAspect="1"/>
          </p:cNvPicPr>
          <p:nvPr/>
        </p:nvPicPr>
        <p:blipFill>
          <a:blip r:embed="rId4"/>
          <a:stretch>
            <a:fillRect/>
          </a:stretch>
        </p:blipFill>
        <p:spPr>
          <a:xfrm>
            <a:off x="4378347" y="1254569"/>
            <a:ext cx="2782779" cy="3246575"/>
          </a:xfrm>
          <a:prstGeom prst="rect">
            <a:avLst/>
          </a:prstGeom>
        </p:spPr>
      </p:pic>
      <p:sp>
        <p:nvSpPr>
          <p:cNvPr id="7" name="Rectangle 6">
            <a:extLst>
              <a:ext uri="{FF2B5EF4-FFF2-40B4-BE49-F238E27FC236}">
                <a16:creationId xmlns:a16="http://schemas.microsoft.com/office/drawing/2014/main" id="{747C1D8A-3C2D-7883-E7F0-D564C1069C62}"/>
              </a:ext>
            </a:extLst>
          </p:cNvPr>
          <p:cNvSpPr/>
          <p:nvPr/>
        </p:nvSpPr>
        <p:spPr>
          <a:xfrm>
            <a:off x="1982625" y="4547164"/>
            <a:ext cx="3213218" cy="470018"/>
          </a:xfrm>
          <a:prstGeom prst="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Times New Roman" panose="02020603050405020304" pitchFamily="18" charset="0"/>
                <a:cs typeface="Times New Roman" panose="02020603050405020304" pitchFamily="18" charset="0"/>
              </a:rPr>
              <a:t>Sản phẩm chờ test đặt để đúng quy định</a:t>
            </a:r>
          </a:p>
        </p:txBody>
      </p:sp>
      <p:pic>
        <p:nvPicPr>
          <p:cNvPr id="10" name="Picture 9">
            <a:extLst>
              <a:ext uri="{FF2B5EF4-FFF2-40B4-BE49-F238E27FC236}">
                <a16:creationId xmlns:a16="http://schemas.microsoft.com/office/drawing/2014/main" id="{C662BA1D-FA75-F6EF-DF2E-D29E6ABB6300}"/>
              </a:ext>
            </a:extLst>
          </p:cNvPr>
          <p:cNvPicPr>
            <a:picLocks noChangeAspect="1"/>
          </p:cNvPicPr>
          <p:nvPr/>
        </p:nvPicPr>
        <p:blipFill>
          <a:blip r:embed="rId5"/>
          <a:stretch>
            <a:fillRect/>
          </a:stretch>
        </p:blipFill>
        <p:spPr>
          <a:xfrm>
            <a:off x="7883348" y="1254569"/>
            <a:ext cx="3388556" cy="3234530"/>
          </a:xfrm>
          <a:prstGeom prst="rect">
            <a:avLst/>
          </a:prstGeom>
        </p:spPr>
      </p:pic>
      <p:sp>
        <p:nvSpPr>
          <p:cNvPr id="11" name="Rectangle 10">
            <a:extLst>
              <a:ext uri="{FF2B5EF4-FFF2-40B4-BE49-F238E27FC236}">
                <a16:creationId xmlns:a16="http://schemas.microsoft.com/office/drawing/2014/main" id="{75A18550-A4FE-2A6C-BBD9-BC05EFDA0F67}"/>
              </a:ext>
            </a:extLst>
          </p:cNvPr>
          <p:cNvSpPr/>
          <p:nvPr/>
        </p:nvSpPr>
        <p:spPr>
          <a:xfrm>
            <a:off x="8058686" y="4547164"/>
            <a:ext cx="3213218" cy="470018"/>
          </a:xfrm>
          <a:prstGeom prst="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Times New Roman" panose="02020603050405020304" pitchFamily="18" charset="0"/>
                <a:cs typeface="Times New Roman" panose="02020603050405020304" pitchFamily="18" charset="0"/>
              </a:rPr>
              <a:t>Khu vực test đặt để gọn gàng</a:t>
            </a:r>
          </a:p>
        </p:txBody>
      </p:sp>
    </p:spTree>
    <p:extLst>
      <p:ext uri="{BB962C8B-B14F-4D97-AF65-F5344CB8AC3E}">
        <p14:creationId xmlns:p14="http://schemas.microsoft.com/office/powerpoint/2010/main" val="575685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8FBAA5A3-5525-0BF0-99B7-B348E591AC6F}"/>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671BC38-2DEC-D938-2038-DC93700B4D83}"/>
              </a:ext>
            </a:extLst>
          </p:cNvPr>
          <p:cNvSpPr txBox="1">
            <a:spLocks/>
          </p:cNvSpPr>
          <p:nvPr/>
        </p:nvSpPr>
        <p:spPr>
          <a:xfrm>
            <a:off x="-1" y="0"/>
            <a:ext cx="11961845" cy="973540"/>
          </a:xfrm>
          <a:prstGeom prst="rect">
            <a:avLst/>
          </a:prstGeom>
          <a:noFill/>
          <a:ln>
            <a:noFill/>
          </a:ln>
        </p:spPr>
        <p:txBody>
          <a:bodyPr wrap="square" lIns="91425" tIns="91425" rIns="91425" bIns="91425" anchor="ctr" anchorCtr="0"/>
          <a:lstStyle>
            <a:lvl1pPr marL="0" marR="0" lvl="0" indent="0" algn="ctr" defTabSz="685800" rtl="0" eaLnBrk="1" latinLnBrk="0" hangingPunct="1">
              <a:lnSpc>
                <a:spcPct val="90000"/>
              </a:lnSpc>
              <a:spcBef>
                <a:spcPts val="0"/>
              </a:spcBef>
              <a:spcAft>
                <a:spcPts val="0"/>
              </a:spcAft>
              <a:buNone/>
              <a:defRPr lang="zh-TW" altLang="en-US" sz="4400" b="1" i="0" u="none" strike="noStrike" kern="1200" cap="none">
                <a:solidFill>
                  <a:srgbClr val="FFFFFF"/>
                </a:solidFill>
                <a:latin typeface="Calibri"/>
                <a:ea typeface="Calibri"/>
                <a:cs typeface="Calibri"/>
                <a:sym typeface="Calibri"/>
              </a:defRPr>
            </a:lvl1pPr>
            <a:lvl2pPr marL="0" marR="0" lvl="1" indent="0" algn="ctr" rtl="0">
              <a:spcBef>
                <a:spcPts val="0"/>
              </a:spcBef>
              <a:spcAft>
                <a:spcPts val="0"/>
              </a:spcAft>
              <a:buNone/>
              <a:defRPr sz="3000" b="1" i="0" u="none" strike="noStrike" cap="none">
                <a:solidFill>
                  <a:srgbClr val="FFFFFF"/>
                </a:solidFill>
                <a:latin typeface="Calibri"/>
                <a:ea typeface="Calibri"/>
                <a:cs typeface="Calibri"/>
                <a:sym typeface="Calibri"/>
              </a:defRPr>
            </a:lvl2pPr>
            <a:lvl3pPr marL="0" marR="0" lvl="2" indent="0" algn="ctr" rtl="0">
              <a:spcBef>
                <a:spcPts val="0"/>
              </a:spcBef>
              <a:spcAft>
                <a:spcPts val="0"/>
              </a:spcAft>
              <a:buNone/>
              <a:defRPr sz="3000" b="1" i="0" u="none" strike="noStrike" cap="none">
                <a:solidFill>
                  <a:srgbClr val="FFFFFF"/>
                </a:solidFill>
                <a:latin typeface="Calibri"/>
                <a:ea typeface="Calibri"/>
                <a:cs typeface="Calibri"/>
                <a:sym typeface="Calibri"/>
              </a:defRPr>
            </a:lvl3pPr>
            <a:lvl4pPr marL="0" marR="0" lvl="3" indent="0" algn="ctr" rtl="0">
              <a:spcBef>
                <a:spcPts val="0"/>
              </a:spcBef>
              <a:spcAft>
                <a:spcPts val="0"/>
              </a:spcAft>
              <a:buNone/>
              <a:defRPr sz="3000" b="1" i="0" u="none" strike="noStrike" cap="none">
                <a:solidFill>
                  <a:srgbClr val="FFFFFF"/>
                </a:solidFill>
                <a:latin typeface="Calibri"/>
                <a:ea typeface="Calibri"/>
                <a:cs typeface="Calibri"/>
                <a:sym typeface="Calibri"/>
              </a:defRPr>
            </a:lvl4pPr>
            <a:lvl5pPr marL="0" marR="0" lvl="4" indent="0" algn="ctr" rtl="0">
              <a:spcBef>
                <a:spcPts val="0"/>
              </a:spcBef>
              <a:spcAft>
                <a:spcPts val="0"/>
              </a:spcAft>
              <a:buNone/>
              <a:defRPr sz="3000" b="1" i="0" u="none" strike="noStrike" cap="none">
                <a:solidFill>
                  <a:srgbClr val="FFFFFF"/>
                </a:solidFill>
                <a:latin typeface="Calibri"/>
                <a:ea typeface="Calibri"/>
                <a:cs typeface="Calibri"/>
                <a:sym typeface="Calibri"/>
              </a:defRPr>
            </a:lvl5pPr>
            <a:lvl6pPr marL="457200" marR="0" lvl="5" indent="0" algn="l" rtl="0">
              <a:spcBef>
                <a:spcPts val="0"/>
              </a:spcBef>
              <a:spcAft>
                <a:spcPts val="0"/>
              </a:spcAft>
              <a:buNone/>
              <a:defRPr sz="3800" b="1" i="0" u="none" strike="noStrike" cap="none">
                <a:solidFill>
                  <a:srgbClr val="FFFFFF"/>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FFFFFF"/>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FFFFFF"/>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FFFFFF"/>
                </a:solidFill>
                <a:latin typeface="Arial"/>
                <a:ea typeface="Arial"/>
                <a:cs typeface="Arial"/>
                <a:sym typeface="Arial"/>
              </a:defRPr>
            </a:lvl9pPr>
          </a:lstStyle>
          <a:p>
            <a:pPr algn="l"/>
            <a:r>
              <a:rPr kumimoji="1" lang="en-US" altLang="zh-CN" sz="2800">
                <a:solidFill>
                  <a:srgbClr val="000000"/>
                </a:solidFill>
                <a:latin typeface="Times New Roman" pitchFamily="18" charset="0"/>
                <a:ea typeface="標楷體" pitchFamily="65" charset="-120"/>
                <a:cs typeface="Times New Roman" pitchFamily="18" charset="0"/>
              </a:rPr>
              <a:t>Tiêu chuẩn 5S khu vực QC</a:t>
            </a:r>
            <a:endParaRPr lang="en-US" sz="2600" b="0" dirty="0">
              <a:solidFill>
                <a:schemeClr val="tx1"/>
              </a:solidFill>
              <a:latin typeface="Times New Roman" panose="02020603050405020304" pitchFamily="18" charset="0"/>
              <a:ea typeface="+mj-ea"/>
              <a:cs typeface="Times New Roman" panose="02020603050405020304" pitchFamily="18" charset="0"/>
            </a:endParaRPr>
          </a:p>
        </p:txBody>
      </p:sp>
      <p:sp>
        <p:nvSpPr>
          <p:cNvPr id="7" name="Rectangle 6">
            <a:extLst>
              <a:ext uri="{FF2B5EF4-FFF2-40B4-BE49-F238E27FC236}">
                <a16:creationId xmlns:a16="http://schemas.microsoft.com/office/drawing/2014/main" id="{45F53E87-83A2-E4FA-633B-505F99D4D0CF}"/>
              </a:ext>
            </a:extLst>
          </p:cNvPr>
          <p:cNvSpPr/>
          <p:nvPr/>
        </p:nvSpPr>
        <p:spPr>
          <a:xfrm>
            <a:off x="2982482" y="4547164"/>
            <a:ext cx="3213218" cy="470018"/>
          </a:xfrm>
          <a:prstGeom prst="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Times New Roman" panose="02020603050405020304" pitchFamily="18" charset="0"/>
                <a:cs typeface="Times New Roman" panose="02020603050405020304" pitchFamily="18" charset="0"/>
              </a:rPr>
              <a:t>Bàn làm việc, khu vực làm việc luôn vệ sinh sạch sẽ</a:t>
            </a:r>
          </a:p>
        </p:txBody>
      </p:sp>
      <p:pic>
        <p:nvPicPr>
          <p:cNvPr id="4" name="Picture 3">
            <a:extLst>
              <a:ext uri="{FF2B5EF4-FFF2-40B4-BE49-F238E27FC236}">
                <a16:creationId xmlns:a16="http://schemas.microsoft.com/office/drawing/2014/main" id="{482CDA2B-8A4A-9DA7-57E2-52EED8ACFCFA}"/>
              </a:ext>
            </a:extLst>
          </p:cNvPr>
          <p:cNvPicPr>
            <a:picLocks noChangeAspect="1"/>
          </p:cNvPicPr>
          <p:nvPr/>
        </p:nvPicPr>
        <p:blipFill>
          <a:blip r:embed="rId3"/>
          <a:stretch>
            <a:fillRect/>
          </a:stretch>
        </p:blipFill>
        <p:spPr>
          <a:xfrm>
            <a:off x="166701" y="1147800"/>
            <a:ext cx="2815781" cy="3225104"/>
          </a:xfrm>
          <a:prstGeom prst="rect">
            <a:avLst/>
          </a:prstGeom>
        </p:spPr>
      </p:pic>
      <p:pic>
        <p:nvPicPr>
          <p:cNvPr id="9" name="Picture 8">
            <a:extLst>
              <a:ext uri="{FF2B5EF4-FFF2-40B4-BE49-F238E27FC236}">
                <a16:creationId xmlns:a16="http://schemas.microsoft.com/office/drawing/2014/main" id="{BC8F6ECA-D1D2-EC3F-895F-DF4C67F72BBE}"/>
              </a:ext>
            </a:extLst>
          </p:cNvPr>
          <p:cNvPicPr>
            <a:picLocks noChangeAspect="1"/>
          </p:cNvPicPr>
          <p:nvPr/>
        </p:nvPicPr>
        <p:blipFill>
          <a:blip r:embed="rId4"/>
          <a:stretch>
            <a:fillRect/>
          </a:stretch>
        </p:blipFill>
        <p:spPr>
          <a:xfrm>
            <a:off x="3054039" y="1147800"/>
            <a:ext cx="3041961" cy="3225104"/>
          </a:xfrm>
          <a:prstGeom prst="rect">
            <a:avLst/>
          </a:prstGeom>
        </p:spPr>
      </p:pic>
      <p:pic>
        <p:nvPicPr>
          <p:cNvPr id="13" name="Picture 12">
            <a:extLst>
              <a:ext uri="{FF2B5EF4-FFF2-40B4-BE49-F238E27FC236}">
                <a16:creationId xmlns:a16="http://schemas.microsoft.com/office/drawing/2014/main" id="{90CA967E-D01D-85C1-7DCC-5A8A21069A58}"/>
              </a:ext>
            </a:extLst>
          </p:cNvPr>
          <p:cNvPicPr>
            <a:picLocks noChangeAspect="1"/>
          </p:cNvPicPr>
          <p:nvPr/>
        </p:nvPicPr>
        <p:blipFill>
          <a:blip r:embed="rId5"/>
          <a:stretch>
            <a:fillRect/>
          </a:stretch>
        </p:blipFill>
        <p:spPr>
          <a:xfrm>
            <a:off x="6353265" y="1140055"/>
            <a:ext cx="2611273" cy="3215057"/>
          </a:xfrm>
          <a:prstGeom prst="rect">
            <a:avLst/>
          </a:prstGeom>
        </p:spPr>
      </p:pic>
    </p:spTree>
    <p:extLst>
      <p:ext uri="{BB962C8B-B14F-4D97-AF65-F5344CB8AC3E}">
        <p14:creationId xmlns:p14="http://schemas.microsoft.com/office/powerpoint/2010/main" val="2006796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1524000" y="3644900"/>
            <a:ext cx="9144000" cy="2089150"/>
          </a:xfrm>
          <a:prstGeom prst="rect">
            <a:avLst/>
          </a:prstGeom>
          <a:noFill/>
          <a:ln>
            <a:noFill/>
          </a:ln>
        </p:spPr>
        <p:txBody>
          <a:bodyPr wrap="square" lIns="35700" tIns="35700" rIns="35700" bIns="35700" anchor="ctr" anchorCtr="0">
            <a:noAutofit/>
          </a:bodyPr>
          <a:lstStyle/>
          <a:p>
            <a:pPr>
              <a:buSzPct val="25000"/>
            </a:pPr>
            <a:r>
              <a:rPr lang="en-US" altLang="zh-TW" sz="3600" b="0" dirty="0">
                <a:latin typeface="Calibri" panose="020F0502020204030204" pitchFamily="34" charset="0"/>
                <a:cs typeface="Calibri" panose="020F0502020204030204" pitchFamily="34" charset="0"/>
              </a:rPr>
              <a:t>THANK YOU</a:t>
            </a:r>
          </a:p>
        </p:txBody>
      </p:sp>
      <p:sp>
        <p:nvSpPr>
          <p:cNvPr id="4" name="Shape 86">
            <a:extLst>
              <a:ext uri="{FF2B5EF4-FFF2-40B4-BE49-F238E27FC236}">
                <a16:creationId xmlns:a16="http://schemas.microsoft.com/office/drawing/2014/main" id="{8A6DD2CC-1B28-4D08-9689-DC8EAC84A176}"/>
              </a:ext>
            </a:extLst>
          </p:cNvPr>
          <p:cNvSpPr txBox="1">
            <a:spLocks/>
          </p:cNvSpPr>
          <p:nvPr/>
        </p:nvSpPr>
        <p:spPr>
          <a:xfrm>
            <a:off x="1343472" y="4005064"/>
            <a:ext cx="9144000" cy="2089150"/>
          </a:xfrm>
          <a:prstGeom prst="rect">
            <a:avLst/>
          </a:prstGeom>
          <a:ln/>
        </p:spPr>
        <p:style>
          <a:lnRef idx="1">
            <a:schemeClr val="accent1"/>
          </a:lnRef>
          <a:fillRef idx="2">
            <a:schemeClr val="accent1"/>
          </a:fillRef>
          <a:effectRef idx="1">
            <a:schemeClr val="accent1"/>
          </a:effectRef>
          <a:fontRef idx="minor">
            <a:schemeClr val="dk1"/>
          </a:fontRef>
        </p:style>
        <p:txBody>
          <a:bodyPr wrap="square" lIns="35700" tIns="35700" rIns="35700" bIns="35700" anchor="ctr" anchorCtr="0">
            <a:noAutofit/>
          </a:bodyPr>
          <a:lstStyle>
            <a:lvl1pPr marL="0" marR="0" lvl="0" indent="0" algn="ctr" rtl="0">
              <a:spcBef>
                <a:spcPts val="0"/>
              </a:spcBef>
              <a:spcAft>
                <a:spcPts val="0"/>
              </a:spcAft>
              <a:buNone/>
              <a:defRPr sz="4400" b="1" i="0" u="none" strike="noStrike" cap="none">
                <a:solidFill>
                  <a:srgbClr val="FFFFFF"/>
                </a:solidFill>
                <a:latin typeface="Calibri"/>
                <a:ea typeface="Calibri"/>
                <a:cs typeface="Calibri"/>
                <a:sym typeface="Calibri"/>
              </a:defRPr>
            </a:lvl1pPr>
            <a:lvl2pPr marL="0" marR="0" lvl="1" indent="0" algn="ctr" rtl="0">
              <a:spcBef>
                <a:spcPts val="0"/>
              </a:spcBef>
              <a:spcAft>
                <a:spcPts val="0"/>
              </a:spcAft>
              <a:buNone/>
              <a:defRPr sz="3000" b="1" i="0" u="none" strike="noStrike" cap="none">
                <a:solidFill>
                  <a:srgbClr val="FFFFFF"/>
                </a:solidFill>
                <a:latin typeface="Calibri"/>
                <a:ea typeface="Calibri"/>
                <a:cs typeface="Calibri"/>
                <a:sym typeface="Calibri"/>
              </a:defRPr>
            </a:lvl2pPr>
            <a:lvl3pPr marL="0" marR="0" lvl="2" indent="0" algn="ctr" rtl="0">
              <a:spcBef>
                <a:spcPts val="0"/>
              </a:spcBef>
              <a:spcAft>
                <a:spcPts val="0"/>
              </a:spcAft>
              <a:buNone/>
              <a:defRPr sz="3000" b="1" i="0" u="none" strike="noStrike" cap="none">
                <a:solidFill>
                  <a:srgbClr val="FFFFFF"/>
                </a:solidFill>
                <a:latin typeface="Calibri"/>
                <a:ea typeface="Calibri"/>
                <a:cs typeface="Calibri"/>
                <a:sym typeface="Calibri"/>
              </a:defRPr>
            </a:lvl3pPr>
            <a:lvl4pPr marL="0" marR="0" lvl="3" indent="0" algn="ctr" rtl="0">
              <a:spcBef>
                <a:spcPts val="0"/>
              </a:spcBef>
              <a:spcAft>
                <a:spcPts val="0"/>
              </a:spcAft>
              <a:buNone/>
              <a:defRPr sz="3000" b="1" i="0" u="none" strike="noStrike" cap="none">
                <a:solidFill>
                  <a:srgbClr val="FFFFFF"/>
                </a:solidFill>
                <a:latin typeface="Calibri"/>
                <a:ea typeface="Calibri"/>
                <a:cs typeface="Calibri"/>
                <a:sym typeface="Calibri"/>
              </a:defRPr>
            </a:lvl4pPr>
            <a:lvl5pPr marL="0" marR="0" lvl="4" indent="0" algn="ctr" rtl="0">
              <a:spcBef>
                <a:spcPts val="0"/>
              </a:spcBef>
              <a:spcAft>
                <a:spcPts val="0"/>
              </a:spcAft>
              <a:buNone/>
              <a:defRPr sz="3000" b="1" i="0" u="none" strike="noStrike" cap="none">
                <a:solidFill>
                  <a:srgbClr val="FFFFFF"/>
                </a:solidFill>
                <a:latin typeface="Calibri"/>
                <a:ea typeface="Calibri"/>
                <a:cs typeface="Calibri"/>
                <a:sym typeface="Calibri"/>
              </a:defRPr>
            </a:lvl5pPr>
            <a:lvl6pPr marL="457200" marR="0" lvl="5" indent="0" algn="l" rtl="0">
              <a:spcBef>
                <a:spcPts val="0"/>
              </a:spcBef>
              <a:spcAft>
                <a:spcPts val="0"/>
              </a:spcAft>
              <a:buNone/>
              <a:defRPr sz="3800" b="1" i="0" u="none" strike="noStrike" cap="none">
                <a:solidFill>
                  <a:srgbClr val="FFFFFF"/>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FFFFFF"/>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FFFFFF"/>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FFFFFF"/>
                </a:solidFill>
                <a:latin typeface="Arial"/>
                <a:ea typeface="Arial"/>
                <a:cs typeface="Arial"/>
                <a:sym typeface="Arial"/>
              </a:defRPr>
            </a:lvl9pPr>
          </a:lstStyle>
          <a:p>
            <a:pPr>
              <a:buSzPct val="25000"/>
            </a:pPr>
            <a:r>
              <a:rPr lang="en-US" altLang="zh-TW" sz="4800" b="0" dirty="0">
                <a:solidFill>
                  <a:schemeClr val="tx1"/>
                </a:solidFill>
                <a:latin typeface="Calibri" panose="020F0502020204030204" pitchFamily="34" charset="0"/>
                <a:cs typeface="Calibri" panose="020F0502020204030204" pitchFamily="34" charset="0"/>
              </a:rPr>
              <a:t>THANK YOU</a:t>
            </a:r>
          </a:p>
        </p:txBody>
      </p:sp>
      <p:pic>
        <p:nvPicPr>
          <p:cNvPr id="5" name="Shape 87" descr="C:\Users\MISNB\Desktop\2017-09-05[3] (2).png">
            <a:extLst>
              <a:ext uri="{FF2B5EF4-FFF2-40B4-BE49-F238E27FC236}">
                <a16:creationId xmlns:a16="http://schemas.microsoft.com/office/drawing/2014/main" id="{25F9EA6F-2078-45F8-9A99-9F804A73CF79}"/>
              </a:ext>
            </a:extLst>
          </p:cNvPr>
          <p:cNvPicPr preferRelativeResize="0"/>
          <p:nvPr/>
        </p:nvPicPr>
        <p:blipFill rotWithShape="1">
          <a:blip r:embed="rId3">
            <a:alphaModFix/>
            <a:duotone>
              <a:prstClr val="black"/>
              <a:schemeClr val="tx2">
                <a:tint val="45000"/>
                <a:satMod val="400000"/>
              </a:schemeClr>
            </a:duotone>
          </a:blip>
          <a:srcRect/>
          <a:stretch/>
        </p:blipFill>
        <p:spPr>
          <a:xfrm>
            <a:off x="2397303" y="1097310"/>
            <a:ext cx="6604290" cy="2702836"/>
          </a:xfrm>
          <a:prstGeom prst="rect">
            <a:avLst/>
          </a:prstGeom>
          <a:noFill/>
          <a:ln>
            <a:noFill/>
          </a:ln>
        </p:spPr>
      </p:pic>
    </p:spTree>
    <p:extLst>
      <p:ext uri="{BB962C8B-B14F-4D97-AF65-F5344CB8AC3E}">
        <p14:creationId xmlns:p14="http://schemas.microsoft.com/office/powerpoint/2010/main" val="188572736"/>
      </p:ext>
    </p:extLst>
  </p:cSld>
  <p:clrMapOvr>
    <a:masterClrMapping/>
  </p:clrMapOvr>
</p:sld>
</file>

<file path=ppt/theme/theme1.xml><?xml version="1.0" encoding="utf-8"?>
<a:theme xmlns:a="http://schemas.openxmlformats.org/drawingml/2006/main" name="佈景主題2">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VH 1">
      <a:majorFont>
        <a:latin typeface="Arial Black"/>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佈景主題2" id="{8955204F-1CC2-48B9-9F73-E7A15835A20F}" vid="{27EA2427-47D3-4B66-A082-D7FB37A73B57}"/>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佈景主題2</Template>
  <TotalTime>17426</TotalTime>
  <Words>668</Words>
  <Application>Microsoft Office PowerPoint</Application>
  <PresentationFormat>Widescreen</PresentationFormat>
  <Paragraphs>32</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Helvetica Neue Light</vt:lpstr>
      <vt:lpstr>Arial</vt:lpstr>
      <vt:lpstr>Calibri</vt:lpstr>
      <vt:lpstr>Times New Roman</vt:lpstr>
      <vt:lpstr>Wingdings</vt:lpstr>
      <vt:lpstr>佈景主題2</vt:lpstr>
      <vt:lpstr>Đào tạo về 5S Phòng QC</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Kelly_Ho-何愷莉</dc:creator>
  <cp:lastModifiedBy>vn77</cp:lastModifiedBy>
  <cp:revision>1436</cp:revision>
  <dcterms:created xsi:type="dcterms:W3CDTF">2021-09-13T00:56:54Z</dcterms:created>
  <dcterms:modified xsi:type="dcterms:W3CDTF">2025-04-04T06:22:57Z</dcterms:modified>
</cp:coreProperties>
</file>